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6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png"/><Relationship Id="rId8" Type="http://schemas.openxmlformats.org/officeDocument/2006/relationships/image" Target="../media/image13.png"/><Relationship Id="rId9" Type="http://schemas.openxmlformats.org/officeDocument/2006/relationships/image" Target="../media/image14.pn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7" Type="http://schemas.openxmlformats.org/officeDocument/2006/relationships/image" Target="../media/image23.png"/><Relationship Id="rId8" Type="http://schemas.openxmlformats.org/officeDocument/2006/relationships/image" Target="../media/image24.png"/><Relationship Id="rId9" Type="http://schemas.openxmlformats.org/officeDocument/2006/relationships/image" Target="../media/image25.png"/><Relationship Id="rId10" Type="http://schemas.openxmlformats.org/officeDocument/2006/relationships/image" Target="../media/image26.png"/><Relationship Id="rId11" Type="http://schemas.openxmlformats.org/officeDocument/2006/relationships/image" Target="../media/image27.png"/><Relationship Id="rId12" Type="http://schemas.openxmlformats.org/officeDocument/2006/relationships/image" Target="../media/image28.png"/><Relationship Id="rId13" Type="http://schemas.openxmlformats.org/officeDocument/2006/relationships/image" Target="../media/image29.png"/><Relationship Id="rId14" Type="http://schemas.openxmlformats.org/officeDocument/2006/relationships/image" Target="../media/image30.png"/><Relationship Id="rId15" Type="http://schemas.openxmlformats.org/officeDocument/2006/relationships/image" Target="../media/image31.png"/><Relationship Id="rId16" Type="http://schemas.openxmlformats.org/officeDocument/2006/relationships/image" Target="../media/image32.png"/><Relationship Id="rId17" Type="http://schemas.openxmlformats.org/officeDocument/2006/relationships/image" Target="../media/image33.png"/><Relationship Id="rId18" Type="http://schemas.openxmlformats.org/officeDocument/2006/relationships/image" Target="../media/image34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3" Type="http://schemas.openxmlformats.org/officeDocument/2006/relationships/image" Target="../media/image35.png"/><Relationship Id="rId4" Type="http://schemas.openxmlformats.org/officeDocument/2006/relationships/image" Target="../media/image36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41335" y="7776376"/>
            <a:ext cx="188166" cy="18759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952865" y="7726791"/>
            <a:ext cx="5605145" cy="248285"/>
            <a:chOff x="952865" y="7726791"/>
            <a:chExt cx="5605145" cy="248285"/>
          </a:xfrm>
        </p:grpSpPr>
        <p:sp>
          <p:nvSpPr>
            <p:cNvPr id="4" name="object 4"/>
            <p:cNvSpPr/>
            <p:nvPr/>
          </p:nvSpPr>
          <p:spPr>
            <a:xfrm>
              <a:off x="952865" y="7776346"/>
              <a:ext cx="5219700" cy="187960"/>
            </a:xfrm>
            <a:custGeom>
              <a:avLst/>
              <a:gdLst/>
              <a:ahLst/>
              <a:cxnLst/>
              <a:rect l="l" t="t" r="r" b="b"/>
              <a:pathLst>
                <a:path w="5219700" h="187959">
                  <a:moveTo>
                    <a:pt x="5186342" y="0"/>
                  </a:moveTo>
                  <a:lnTo>
                    <a:pt x="33162" y="0"/>
                  </a:lnTo>
                  <a:lnTo>
                    <a:pt x="8290" y="41747"/>
                  </a:lnTo>
                  <a:lnTo>
                    <a:pt x="0" y="93797"/>
                  </a:lnTo>
                  <a:lnTo>
                    <a:pt x="8290" y="145847"/>
                  </a:lnTo>
                  <a:lnTo>
                    <a:pt x="33162" y="187595"/>
                  </a:lnTo>
                  <a:lnTo>
                    <a:pt x="5186342" y="187595"/>
                  </a:lnTo>
                  <a:lnTo>
                    <a:pt x="5211214" y="145847"/>
                  </a:lnTo>
                  <a:lnTo>
                    <a:pt x="5219505" y="93797"/>
                  </a:lnTo>
                  <a:lnTo>
                    <a:pt x="5211214" y="41747"/>
                  </a:lnTo>
                  <a:lnTo>
                    <a:pt x="518634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6146227" y="7726791"/>
              <a:ext cx="412115" cy="248285"/>
            </a:xfrm>
            <a:custGeom>
              <a:avLst/>
              <a:gdLst/>
              <a:ahLst/>
              <a:cxnLst/>
              <a:rect l="l" t="t" r="r" b="b"/>
              <a:pathLst>
                <a:path w="412115" h="248284">
                  <a:moveTo>
                    <a:pt x="367855" y="-1"/>
                  </a:moveTo>
                  <a:lnTo>
                    <a:pt x="43871" y="-1"/>
                  </a:lnTo>
                  <a:lnTo>
                    <a:pt x="19495" y="34635"/>
                  </a:lnTo>
                  <a:lnTo>
                    <a:pt x="4869" y="77349"/>
                  </a:lnTo>
                  <a:lnTo>
                    <a:pt x="-5" y="124102"/>
                  </a:lnTo>
                  <a:lnTo>
                    <a:pt x="4869" y="170855"/>
                  </a:lnTo>
                  <a:lnTo>
                    <a:pt x="19495" y="213570"/>
                  </a:lnTo>
                  <a:lnTo>
                    <a:pt x="43871" y="248207"/>
                  </a:lnTo>
                  <a:lnTo>
                    <a:pt x="367855" y="248207"/>
                  </a:lnTo>
                  <a:lnTo>
                    <a:pt x="392231" y="213570"/>
                  </a:lnTo>
                  <a:lnTo>
                    <a:pt x="406857" y="170855"/>
                  </a:lnTo>
                  <a:lnTo>
                    <a:pt x="411732" y="124102"/>
                  </a:lnTo>
                  <a:lnTo>
                    <a:pt x="406857" y="77349"/>
                  </a:lnTo>
                  <a:lnTo>
                    <a:pt x="392231" y="34635"/>
                  </a:lnTo>
                  <a:lnTo>
                    <a:pt x="367855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/>
          <p:nvPr/>
        </p:nvSpPr>
        <p:spPr>
          <a:xfrm>
            <a:off x="2109544" y="6051208"/>
            <a:ext cx="790575" cy="187960"/>
          </a:xfrm>
          <a:custGeom>
            <a:avLst/>
            <a:gdLst/>
            <a:ahLst/>
            <a:cxnLst/>
            <a:rect l="l" t="t" r="r" b="b"/>
            <a:pathLst>
              <a:path w="790575" h="187960">
                <a:moveTo>
                  <a:pt x="757337" y="0"/>
                </a:moveTo>
                <a:lnTo>
                  <a:pt x="33163" y="0"/>
                </a:lnTo>
                <a:lnTo>
                  <a:pt x="8291" y="41748"/>
                </a:lnTo>
                <a:lnTo>
                  <a:pt x="0" y="93798"/>
                </a:lnTo>
                <a:lnTo>
                  <a:pt x="8291" y="145848"/>
                </a:lnTo>
                <a:lnTo>
                  <a:pt x="33163" y="187595"/>
                </a:lnTo>
                <a:lnTo>
                  <a:pt x="757337" y="187595"/>
                </a:lnTo>
                <a:lnTo>
                  <a:pt x="782209" y="145848"/>
                </a:lnTo>
                <a:lnTo>
                  <a:pt x="790500" y="93798"/>
                </a:lnTo>
                <a:lnTo>
                  <a:pt x="782209" y="41748"/>
                </a:lnTo>
                <a:lnTo>
                  <a:pt x="757337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7" name="object 7"/>
          <p:cNvGrpSpPr/>
          <p:nvPr/>
        </p:nvGrpSpPr>
        <p:grpSpPr>
          <a:xfrm>
            <a:off x="952725" y="5830180"/>
            <a:ext cx="5280025" cy="419734"/>
            <a:chOff x="952725" y="5830180"/>
            <a:chExt cx="5280025" cy="419734"/>
          </a:xfrm>
        </p:grpSpPr>
        <p:sp>
          <p:nvSpPr>
            <p:cNvPr id="8" name="object 8"/>
            <p:cNvSpPr/>
            <p:nvPr/>
          </p:nvSpPr>
          <p:spPr>
            <a:xfrm>
              <a:off x="952725" y="6051147"/>
              <a:ext cx="788670" cy="187960"/>
            </a:xfrm>
            <a:custGeom>
              <a:avLst/>
              <a:gdLst/>
              <a:ahLst/>
              <a:cxnLst/>
              <a:rect l="l" t="t" r="r" b="b"/>
              <a:pathLst>
                <a:path w="788669" h="187960">
                  <a:moveTo>
                    <a:pt x="755123" y="0"/>
                  </a:moveTo>
                  <a:lnTo>
                    <a:pt x="33163" y="0"/>
                  </a:lnTo>
                  <a:lnTo>
                    <a:pt x="8290" y="41748"/>
                  </a:lnTo>
                  <a:lnTo>
                    <a:pt x="0" y="93798"/>
                  </a:lnTo>
                  <a:lnTo>
                    <a:pt x="8290" y="145848"/>
                  </a:lnTo>
                  <a:lnTo>
                    <a:pt x="33163" y="187595"/>
                  </a:lnTo>
                  <a:lnTo>
                    <a:pt x="755123" y="187595"/>
                  </a:lnTo>
                  <a:lnTo>
                    <a:pt x="779994" y="145848"/>
                  </a:lnTo>
                  <a:lnTo>
                    <a:pt x="788285" y="93798"/>
                  </a:lnTo>
                  <a:lnTo>
                    <a:pt x="779994" y="41748"/>
                  </a:lnTo>
                  <a:lnTo>
                    <a:pt x="75512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1714068" y="6002194"/>
              <a:ext cx="412115" cy="247650"/>
            </a:xfrm>
            <a:custGeom>
              <a:avLst/>
              <a:gdLst/>
              <a:ahLst/>
              <a:cxnLst/>
              <a:rect l="l" t="t" r="r" b="b"/>
              <a:pathLst>
                <a:path w="412114" h="247650">
                  <a:moveTo>
                    <a:pt x="368308" y="0"/>
                  </a:moveTo>
                  <a:lnTo>
                    <a:pt x="43769" y="0"/>
                  </a:lnTo>
                  <a:lnTo>
                    <a:pt x="19453" y="34551"/>
                  </a:lnTo>
                  <a:lnTo>
                    <a:pt x="4863" y="77160"/>
                  </a:lnTo>
                  <a:lnTo>
                    <a:pt x="0" y="123798"/>
                  </a:lnTo>
                  <a:lnTo>
                    <a:pt x="4863" y="170435"/>
                  </a:lnTo>
                  <a:lnTo>
                    <a:pt x="19453" y="213044"/>
                  </a:lnTo>
                  <a:lnTo>
                    <a:pt x="43769" y="247595"/>
                  </a:lnTo>
                  <a:lnTo>
                    <a:pt x="368308" y="247595"/>
                  </a:lnTo>
                  <a:lnTo>
                    <a:pt x="392624" y="213044"/>
                  </a:lnTo>
                  <a:lnTo>
                    <a:pt x="407214" y="170435"/>
                  </a:lnTo>
                  <a:lnTo>
                    <a:pt x="412077" y="123798"/>
                  </a:lnTo>
                  <a:lnTo>
                    <a:pt x="407214" y="77160"/>
                  </a:lnTo>
                  <a:lnTo>
                    <a:pt x="392624" y="34551"/>
                  </a:lnTo>
                  <a:lnTo>
                    <a:pt x="36830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952865" y="5830180"/>
              <a:ext cx="5280025" cy="187960"/>
            </a:xfrm>
            <a:custGeom>
              <a:avLst/>
              <a:gdLst/>
              <a:ahLst/>
              <a:cxnLst/>
              <a:rect l="l" t="t" r="r" b="b"/>
              <a:pathLst>
                <a:path w="5280025" h="187960">
                  <a:moveTo>
                    <a:pt x="5246573" y="0"/>
                  </a:moveTo>
                  <a:lnTo>
                    <a:pt x="33162" y="0"/>
                  </a:lnTo>
                  <a:lnTo>
                    <a:pt x="8290" y="41747"/>
                  </a:lnTo>
                  <a:lnTo>
                    <a:pt x="0" y="93797"/>
                  </a:lnTo>
                  <a:lnTo>
                    <a:pt x="8290" y="145847"/>
                  </a:lnTo>
                  <a:lnTo>
                    <a:pt x="33162" y="187595"/>
                  </a:lnTo>
                  <a:lnTo>
                    <a:pt x="5246573" y="187595"/>
                  </a:lnTo>
                  <a:lnTo>
                    <a:pt x="5271445" y="145847"/>
                  </a:lnTo>
                  <a:lnTo>
                    <a:pt x="5279736" y="93797"/>
                  </a:lnTo>
                  <a:lnTo>
                    <a:pt x="5271445" y="41747"/>
                  </a:lnTo>
                  <a:lnTo>
                    <a:pt x="524657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/>
          <p:nvPr/>
        </p:nvSpPr>
        <p:spPr>
          <a:xfrm>
            <a:off x="952785" y="8011085"/>
            <a:ext cx="1536065" cy="187960"/>
          </a:xfrm>
          <a:custGeom>
            <a:avLst/>
            <a:gdLst/>
            <a:ahLst/>
            <a:cxnLst/>
            <a:rect l="l" t="t" r="r" b="b"/>
            <a:pathLst>
              <a:path w="1536064" h="187959">
                <a:moveTo>
                  <a:pt x="1502664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1502664" y="187595"/>
                </a:lnTo>
                <a:lnTo>
                  <a:pt x="1527537" y="145847"/>
                </a:lnTo>
                <a:lnTo>
                  <a:pt x="1535828" y="93797"/>
                </a:lnTo>
                <a:lnTo>
                  <a:pt x="1527537" y="41747"/>
                </a:lnTo>
                <a:lnTo>
                  <a:pt x="150266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881227" y="8385949"/>
            <a:ext cx="5929630" cy="370840"/>
          </a:xfrm>
          <a:custGeom>
            <a:avLst/>
            <a:gdLst/>
            <a:ahLst/>
            <a:cxnLst/>
            <a:rect l="l" t="t" r="r" b="b"/>
            <a:pathLst>
              <a:path w="5929630" h="370840">
                <a:moveTo>
                  <a:pt x="5929300" y="93802"/>
                </a:moveTo>
                <a:lnTo>
                  <a:pt x="5921019" y="41744"/>
                </a:lnTo>
                <a:lnTo>
                  <a:pt x="5896140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1750" y="185216"/>
                </a:lnTo>
                <a:lnTo>
                  <a:pt x="8966" y="223456"/>
                </a:lnTo>
                <a:lnTo>
                  <a:pt x="901" y="274104"/>
                </a:lnTo>
                <a:lnTo>
                  <a:pt x="8966" y="324751"/>
                </a:lnTo>
                <a:lnTo>
                  <a:pt x="33172" y="365379"/>
                </a:lnTo>
                <a:lnTo>
                  <a:pt x="2244344" y="370433"/>
                </a:lnTo>
                <a:lnTo>
                  <a:pt x="2269223" y="328676"/>
                </a:lnTo>
                <a:lnTo>
                  <a:pt x="2277503" y="276631"/>
                </a:lnTo>
                <a:lnTo>
                  <a:pt x="2269223" y="224574"/>
                </a:lnTo>
                <a:lnTo>
                  <a:pt x="2247176" y="187591"/>
                </a:lnTo>
                <a:lnTo>
                  <a:pt x="5896140" y="187591"/>
                </a:lnTo>
                <a:lnTo>
                  <a:pt x="5921019" y="145846"/>
                </a:lnTo>
                <a:lnTo>
                  <a:pt x="5929300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28600" y="2502649"/>
            <a:ext cx="137540" cy="248206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881237" y="2148072"/>
            <a:ext cx="5860415" cy="594995"/>
            <a:chOff x="881237" y="2148072"/>
            <a:chExt cx="5860415" cy="594995"/>
          </a:xfrm>
        </p:grpSpPr>
        <p:sp>
          <p:nvSpPr>
            <p:cNvPr id="15" name="object 15"/>
            <p:cNvSpPr/>
            <p:nvPr/>
          </p:nvSpPr>
          <p:spPr>
            <a:xfrm>
              <a:off x="881227" y="2148077"/>
              <a:ext cx="5860415" cy="591820"/>
            </a:xfrm>
            <a:custGeom>
              <a:avLst/>
              <a:gdLst/>
              <a:ahLst/>
              <a:cxnLst/>
              <a:rect l="l" t="t" r="r" b="b"/>
              <a:pathLst>
                <a:path w="5860415" h="591819">
                  <a:moveTo>
                    <a:pt x="2516594" y="497598"/>
                  </a:moveTo>
                  <a:lnTo>
                    <a:pt x="2508313" y="445554"/>
                  </a:lnTo>
                  <a:lnTo>
                    <a:pt x="2483434" y="403796"/>
                  </a:lnTo>
                  <a:lnTo>
                    <a:pt x="33159" y="403796"/>
                  </a:lnTo>
                  <a:lnTo>
                    <a:pt x="8293" y="445554"/>
                  </a:lnTo>
                  <a:lnTo>
                    <a:pt x="0" y="497598"/>
                  </a:lnTo>
                  <a:lnTo>
                    <a:pt x="8293" y="549643"/>
                  </a:lnTo>
                  <a:lnTo>
                    <a:pt x="33159" y="591400"/>
                  </a:lnTo>
                  <a:lnTo>
                    <a:pt x="2483434" y="591400"/>
                  </a:lnTo>
                  <a:lnTo>
                    <a:pt x="2508313" y="549643"/>
                  </a:lnTo>
                  <a:lnTo>
                    <a:pt x="2516594" y="497598"/>
                  </a:lnTo>
                  <a:close/>
                </a:path>
                <a:path w="5860415" h="591819">
                  <a:moveTo>
                    <a:pt x="5860085" y="93802"/>
                  </a:moveTo>
                  <a:lnTo>
                    <a:pt x="5851791" y="41744"/>
                  </a:lnTo>
                  <a:lnTo>
                    <a:pt x="5826925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2194" y="185991"/>
                  </a:lnTo>
                  <a:lnTo>
                    <a:pt x="8293" y="226123"/>
                  </a:lnTo>
                  <a:lnTo>
                    <a:pt x="0" y="278168"/>
                  </a:lnTo>
                  <a:lnTo>
                    <a:pt x="8293" y="330225"/>
                  </a:lnTo>
                  <a:lnTo>
                    <a:pt x="33159" y="371970"/>
                  </a:lnTo>
                  <a:lnTo>
                    <a:pt x="5506237" y="371970"/>
                  </a:lnTo>
                  <a:lnTo>
                    <a:pt x="5531104" y="330225"/>
                  </a:lnTo>
                  <a:lnTo>
                    <a:pt x="5539397" y="278168"/>
                  </a:lnTo>
                  <a:lnTo>
                    <a:pt x="5531104" y="226123"/>
                  </a:lnTo>
                  <a:lnTo>
                    <a:pt x="5508142" y="187591"/>
                  </a:lnTo>
                  <a:lnTo>
                    <a:pt x="5826925" y="187591"/>
                  </a:lnTo>
                  <a:lnTo>
                    <a:pt x="5851791" y="145846"/>
                  </a:lnTo>
                  <a:lnTo>
                    <a:pt x="5860085" y="9380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3607408" y="2536760"/>
              <a:ext cx="276860" cy="205740"/>
            </a:xfrm>
            <a:custGeom>
              <a:avLst/>
              <a:gdLst/>
              <a:ahLst/>
              <a:cxnLst/>
              <a:rect l="l" t="t" r="r" b="b"/>
              <a:pathLst>
                <a:path w="276860" h="205739">
                  <a:moveTo>
                    <a:pt x="241877" y="0"/>
                  </a:moveTo>
                  <a:lnTo>
                    <a:pt x="34911" y="0"/>
                  </a:lnTo>
                  <a:lnTo>
                    <a:pt x="11635" y="35361"/>
                  </a:lnTo>
                  <a:lnTo>
                    <a:pt x="-2" y="79400"/>
                  </a:lnTo>
                  <a:lnTo>
                    <a:pt x="-2" y="126331"/>
                  </a:lnTo>
                  <a:lnTo>
                    <a:pt x="11635" y="170369"/>
                  </a:lnTo>
                  <a:lnTo>
                    <a:pt x="34911" y="205731"/>
                  </a:lnTo>
                  <a:lnTo>
                    <a:pt x="241877" y="205731"/>
                  </a:lnTo>
                  <a:lnTo>
                    <a:pt x="265153" y="170369"/>
                  </a:lnTo>
                  <a:lnTo>
                    <a:pt x="276791" y="126331"/>
                  </a:lnTo>
                  <a:lnTo>
                    <a:pt x="276791" y="79400"/>
                  </a:lnTo>
                  <a:lnTo>
                    <a:pt x="265153" y="35361"/>
                  </a:lnTo>
                  <a:lnTo>
                    <a:pt x="24187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3936821" y="2552104"/>
              <a:ext cx="2625725" cy="187960"/>
            </a:xfrm>
            <a:custGeom>
              <a:avLst/>
              <a:gdLst/>
              <a:ahLst/>
              <a:cxnLst/>
              <a:rect l="l" t="t" r="r" b="b"/>
              <a:pathLst>
                <a:path w="2625725" h="187960">
                  <a:moveTo>
                    <a:pt x="2592240" y="0"/>
                  </a:moveTo>
                  <a:lnTo>
                    <a:pt x="33159" y="0"/>
                  </a:lnTo>
                  <a:lnTo>
                    <a:pt x="8287" y="41748"/>
                  </a:lnTo>
                  <a:lnTo>
                    <a:pt x="-2" y="93798"/>
                  </a:lnTo>
                  <a:lnTo>
                    <a:pt x="8287" y="145848"/>
                  </a:lnTo>
                  <a:lnTo>
                    <a:pt x="33159" y="187596"/>
                  </a:lnTo>
                  <a:lnTo>
                    <a:pt x="2592240" y="187596"/>
                  </a:lnTo>
                  <a:lnTo>
                    <a:pt x="2617112" y="145848"/>
                  </a:lnTo>
                  <a:lnTo>
                    <a:pt x="2625402" y="93798"/>
                  </a:lnTo>
                  <a:lnTo>
                    <a:pt x="2617112" y="41748"/>
                  </a:lnTo>
                  <a:lnTo>
                    <a:pt x="259224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8" name="object 18"/>
          <p:cNvGrpSpPr/>
          <p:nvPr/>
        </p:nvGrpSpPr>
        <p:grpSpPr>
          <a:xfrm>
            <a:off x="3412486" y="2536760"/>
            <a:ext cx="184785" cy="226060"/>
            <a:chOff x="3412486" y="2536760"/>
            <a:chExt cx="184785" cy="226060"/>
          </a:xfrm>
        </p:grpSpPr>
        <p:sp>
          <p:nvSpPr>
            <p:cNvPr id="19" name="object 19"/>
            <p:cNvSpPr/>
            <p:nvPr/>
          </p:nvSpPr>
          <p:spPr>
            <a:xfrm>
              <a:off x="3479247" y="2643399"/>
              <a:ext cx="81280" cy="119380"/>
            </a:xfrm>
            <a:custGeom>
              <a:avLst/>
              <a:gdLst/>
              <a:ahLst/>
              <a:cxnLst/>
              <a:rect l="l" t="t" r="r" b="b"/>
              <a:pathLst>
                <a:path w="81279" h="119380">
                  <a:moveTo>
                    <a:pt x="59915" y="0"/>
                  </a:moveTo>
                  <a:lnTo>
                    <a:pt x="21023" y="0"/>
                  </a:lnTo>
                  <a:lnTo>
                    <a:pt x="5254" y="26468"/>
                  </a:lnTo>
                  <a:lnTo>
                    <a:pt x="-2" y="59469"/>
                  </a:lnTo>
                  <a:lnTo>
                    <a:pt x="5254" y="92469"/>
                  </a:lnTo>
                  <a:lnTo>
                    <a:pt x="21023" y="118939"/>
                  </a:lnTo>
                  <a:lnTo>
                    <a:pt x="59915" y="118939"/>
                  </a:lnTo>
                  <a:lnTo>
                    <a:pt x="75684" y="92469"/>
                  </a:lnTo>
                  <a:lnTo>
                    <a:pt x="80941" y="59469"/>
                  </a:lnTo>
                  <a:lnTo>
                    <a:pt x="75684" y="26468"/>
                  </a:lnTo>
                  <a:lnTo>
                    <a:pt x="5991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3412486" y="2536760"/>
              <a:ext cx="184785" cy="205740"/>
            </a:xfrm>
            <a:custGeom>
              <a:avLst/>
              <a:gdLst/>
              <a:ahLst/>
              <a:cxnLst/>
              <a:rect l="l" t="t" r="r" b="b"/>
              <a:pathLst>
                <a:path w="184785" h="205739">
                  <a:moveTo>
                    <a:pt x="149455" y="0"/>
                  </a:moveTo>
                  <a:lnTo>
                    <a:pt x="34911" y="0"/>
                  </a:lnTo>
                  <a:lnTo>
                    <a:pt x="11635" y="35361"/>
                  </a:lnTo>
                  <a:lnTo>
                    <a:pt x="-2" y="79400"/>
                  </a:lnTo>
                  <a:lnTo>
                    <a:pt x="-2" y="126331"/>
                  </a:lnTo>
                  <a:lnTo>
                    <a:pt x="11635" y="170369"/>
                  </a:lnTo>
                  <a:lnTo>
                    <a:pt x="34911" y="205731"/>
                  </a:lnTo>
                  <a:lnTo>
                    <a:pt x="149455" y="205731"/>
                  </a:lnTo>
                  <a:lnTo>
                    <a:pt x="172730" y="170369"/>
                  </a:lnTo>
                  <a:lnTo>
                    <a:pt x="184368" y="126331"/>
                  </a:lnTo>
                  <a:lnTo>
                    <a:pt x="184368" y="79400"/>
                  </a:lnTo>
                  <a:lnTo>
                    <a:pt x="172730" y="35361"/>
                  </a:lnTo>
                  <a:lnTo>
                    <a:pt x="14945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21" name="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9397" y="2502649"/>
            <a:ext cx="137539" cy="248206"/>
          </a:xfrm>
          <a:prstGeom prst="rect">
            <a:avLst/>
          </a:prstGeom>
        </p:spPr>
      </p:pic>
      <p:pic>
        <p:nvPicPr>
          <p:cNvPr id="22" name="object 2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12539" y="2823376"/>
            <a:ext cx="125250" cy="182547"/>
          </a:xfrm>
          <a:prstGeom prst="rect">
            <a:avLst/>
          </a:prstGeom>
        </p:spPr>
      </p:pic>
      <p:pic>
        <p:nvPicPr>
          <p:cNvPr id="23" name="object 2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036848" y="2773794"/>
            <a:ext cx="137481" cy="248207"/>
          </a:xfrm>
          <a:prstGeom prst="rect">
            <a:avLst/>
          </a:prstGeom>
        </p:spPr>
      </p:pic>
      <p:pic>
        <p:nvPicPr>
          <p:cNvPr id="24" name="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3695549" y="2914545"/>
            <a:ext cx="80897" cy="118939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47432" y="2823376"/>
            <a:ext cx="188165" cy="187596"/>
          </a:xfrm>
          <a:prstGeom prst="rect">
            <a:avLst/>
          </a:prstGeom>
        </p:spPr>
      </p:pic>
      <p:grpSp>
        <p:nvGrpSpPr>
          <p:cNvPr id="26" name="object 26"/>
          <p:cNvGrpSpPr/>
          <p:nvPr/>
        </p:nvGrpSpPr>
        <p:grpSpPr>
          <a:xfrm>
            <a:off x="931454" y="2773794"/>
            <a:ext cx="2679700" cy="248285"/>
            <a:chOff x="931454" y="2773794"/>
            <a:chExt cx="2679700" cy="248285"/>
          </a:xfrm>
        </p:grpSpPr>
        <p:sp>
          <p:nvSpPr>
            <p:cNvPr id="27" name="object 27"/>
            <p:cNvSpPr/>
            <p:nvPr/>
          </p:nvSpPr>
          <p:spPr>
            <a:xfrm>
              <a:off x="931454" y="2807905"/>
              <a:ext cx="112395" cy="205740"/>
            </a:xfrm>
            <a:custGeom>
              <a:avLst/>
              <a:gdLst/>
              <a:ahLst/>
              <a:cxnLst/>
              <a:rect l="l" t="t" r="r" b="b"/>
              <a:pathLst>
                <a:path w="112394" h="205739">
                  <a:moveTo>
                    <a:pt x="76963" y="0"/>
                  </a:moveTo>
                  <a:lnTo>
                    <a:pt x="34913" y="0"/>
                  </a:lnTo>
                  <a:lnTo>
                    <a:pt x="11637" y="35361"/>
                  </a:lnTo>
                  <a:lnTo>
                    <a:pt x="0" y="79400"/>
                  </a:lnTo>
                  <a:lnTo>
                    <a:pt x="0" y="126331"/>
                  </a:lnTo>
                  <a:lnTo>
                    <a:pt x="11637" y="170369"/>
                  </a:lnTo>
                  <a:lnTo>
                    <a:pt x="34913" y="205731"/>
                  </a:lnTo>
                  <a:lnTo>
                    <a:pt x="76963" y="205731"/>
                  </a:lnTo>
                  <a:lnTo>
                    <a:pt x="100238" y="170369"/>
                  </a:lnTo>
                  <a:lnTo>
                    <a:pt x="111876" y="126331"/>
                  </a:lnTo>
                  <a:lnTo>
                    <a:pt x="111876" y="79400"/>
                  </a:lnTo>
                  <a:lnTo>
                    <a:pt x="100238" y="35361"/>
                  </a:lnTo>
                  <a:lnTo>
                    <a:pt x="7696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1014664" y="2773794"/>
              <a:ext cx="137795" cy="248285"/>
            </a:xfrm>
            <a:custGeom>
              <a:avLst/>
              <a:gdLst/>
              <a:ahLst/>
              <a:cxnLst/>
              <a:rect l="l" t="t" r="r" b="b"/>
              <a:pathLst>
                <a:path w="137794" h="248285">
                  <a:moveTo>
                    <a:pt x="93576" y="0"/>
                  </a:moveTo>
                  <a:lnTo>
                    <a:pt x="43876" y="0"/>
                  </a:lnTo>
                  <a:lnTo>
                    <a:pt x="19500" y="34636"/>
                  </a:lnTo>
                  <a:lnTo>
                    <a:pt x="4875" y="77350"/>
                  </a:lnTo>
                  <a:lnTo>
                    <a:pt x="0" y="124103"/>
                  </a:lnTo>
                  <a:lnTo>
                    <a:pt x="4875" y="170856"/>
                  </a:lnTo>
                  <a:lnTo>
                    <a:pt x="19500" y="213570"/>
                  </a:lnTo>
                  <a:lnTo>
                    <a:pt x="43876" y="248207"/>
                  </a:lnTo>
                  <a:lnTo>
                    <a:pt x="93576" y="248207"/>
                  </a:lnTo>
                  <a:lnTo>
                    <a:pt x="117953" y="213570"/>
                  </a:lnTo>
                  <a:lnTo>
                    <a:pt x="132579" y="170856"/>
                  </a:lnTo>
                  <a:lnTo>
                    <a:pt x="137454" y="124103"/>
                  </a:lnTo>
                  <a:lnTo>
                    <a:pt x="132579" y="77350"/>
                  </a:lnTo>
                  <a:lnTo>
                    <a:pt x="117953" y="34636"/>
                  </a:lnTo>
                  <a:lnTo>
                    <a:pt x="9357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1092899" y="2805276"/>
              <a:ext cx="177165" cy="208915"/>
            </a:xfrm>
            <a:custGeom>
              <a:avLst/>
              <a:gdLst/>
              <a:ahLst/>
              <a:cxnLst/>
              <a:rect l="l" t="t" r="r" b="b"/>
              <a:pathLst>
                <a:path w="177165" h="208914">
                  <a:moveTo>
                    <a:pt x="141713" y="0"/>
                  </a:moveTo>
                  <a:lnTo>
                    <a:pt x="35359" y="0"/>
                  </a:lnTo>
                  <a:lnTo>
                    <a:pt x="11786" y="35813"/>
                  </a:lnTo>
                  <a:lnTo>
                    <a:pt x="0" y="80414"/>
                  </a:lnTo>
                  <a:lnTo>
                    <a:pt x="0" y="127945"/>
                  </a:lnTo>
                  <a:lnTo>
                    <a:pt x="11786" y="172546"/>
                  </a:lnTo>
                  <a:lnTo>
                    <a:pt x="35359" y="208360"/>
                  </a:lnTo>
                  <a:lnTo>
                    <a:pt x="141713" y="208360"/>
                  </a:lnTo>
                  <a:lnTo>
                    <a:pt x="165286" y="172546"/>
                  </a:lnTo>
                  <a:lnTo>
                    <a:pt x="177072" y="127945"/>
                  </a:lnTo>
                  <a:lnTo>
                    <a:pt x="177072" y="80414"/>
                  </a:lnTo>
                  <a:lnTo>
                    <a:pt x="165286" y="35813"/>
                  </a:lnTo>
                  <a:lnTo>
                    <a:pt x="14171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1223839" y="2773794"/>
              <a:ext cx="219075" cy="248285"/>
            </a:xfrm>
            <a:custGeom>
              <a:avLst/>
              <a:gdLst/>
              <a:ahLst/>
              <a:cxnLst/>
              <a:rect l="l" t="t" r="r" b="b"/>
              <a:pathLst>
                <a:path w="219075" h="248285">
                  <a:moveTo>
                    <a:pt x="174703" y="0"/>
                  </a:moveTo>
                  <a:lnTo>
                    <a:pt x="43877" y="0"/>
                  </a:lnTo>
                  <a:lnTo>
                    <a:pt x="19500" y="34636"/>
                  </a:lnTo>
                  <a:lnTo>
                    <a:pt x="4875" y="77350"/>
                  </a:lnTo>
                  <a:lnTo>
                    <a:pt x="0" y="124103"/>
                  </a:lnTo>
                  <a:lnTo>
                    <a:pt x="4875" y="170856"/>
                  </a:lnTo>
                  <a:lnTo>
                    <a:pt x="19500" y="213570"/>
                  </a:lnTo>
                  <a:lnTo>
                    <a:pt x="43877" y="248207"/>
                  </a:lnTo>
                  <a:lnTo>
                    <a:pt x="174703" y="248207"/>
                  </a:lnTo>
                  <a:lnTo>
                    <a:pt x="199080" y="213570"/>
                  </a:lnTo>
                  <a:lnTo>
                    <a:pt x="213706" y="170856"/>
                  </a:lnTo>
                  <a:lnTo>
                    <a:pt x="218581" y="124103"/>
                  </a:lnTo>
                  <a:lnTo>
                    <a:pt x="213706" y="77350"/>
                  </a:lnTo>
                  <a:lnTo>
                    <a:pt x="199080" y="34636"/>
                  </a:lnTo>
                  <a:lnTo>
                    <a:pt x="17470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1417648" y="2823376"/>
              <a:ext cx="2193290" cy="187960"/>
            </a:xfrm>
            <a:custGeom>
              <a:avLst/>
              <a:gdLst/>
              <a:ahLst/>
              <a:cxnLst/>
              <a:rect l="l" t="t" r="r" b="b"/>
              <a:pathLst>
                <a:path w="2193290" h="187960">
                  <a:moveTo>
                    <a:pt x="2160083" y="0"/>
                  </a:moveTo>
                  <a:lnTo>
                    <a:pt x="33161" y="0"/>
                  </a:lnTo>
                  <a:lnTo>
                    <a:pt x="8290" y="41748"/>
                  </a:lnTo>
                  <a:lnTo>
                    <a:pt x="0" y="93798"/>
                  </a:lnTo>
                  <a:lnTo>
                    <a:pt x="8290" y="145848"/>
                  </a:lnTo>
                  <a:lnTo>
                    <a:pt x="33161" y="187596"/>
                  </a:lnTo>
                  <a:lnTo>
                    <a:pt x="2160083" y="187596"/>
                  </a:lnTo>
                  <a:lnTo>
                    <a:pt x="2184955" y="145848"/>
                  </a:lnTo>
                  <a:lnTo>
                    <a:pt x="2193245" y="93798"/>
                  </a:lnTo>
                  <a:lnTo>
                    <a:pt x="2184955" y="41748"/>
                  </a:lnTo>
                  <a:lnTo>
                    <a:pt x="216008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2" name="object 32"/>
          <p:cNvGrpSpPr/>
          <p:nvPr/>
        </p:nvGrpSpPr>
        <p:grpSpPr>
          <a:xfrm>
            <a:off x="3746395" y="2773794"/>
            <a:ext cx="255904" cy="248285"/>
            <a:chOff x="3746395" y="2773794"/>
            <a:chExt cx="255904" cy="248285"/>
          </a:xfrm>
        </p:grpSpPr>
        <p:sp>
          <p:nvSpPr>
            <p:cNvPr id="33" name="object 33"/>
            <p:cNvSpPr/>
            <p:nvPr/>
          </p:nvSpPr>
          <p:spPr>
            <a:xfrm>
              <a:off x="3746395" y="2773794"/>
              <a:ext cx="137795" cy="248285"/>
            </a:xfrm>
            <a:custGeom>
              <a:avLst/>
              <a:gdLst/>
              <a:ahLst/>
              <a:cxnLst/>
              <a:rect l="l" t="t" r="r" b="b"/>
              <a:pathLst>
                <a:path w="137795" h="248285">
                  <a:moveTo>
                    <a:pt x="93602" y="0"/>
                  </a:moveTo>
                  <a:lnTo>
                    <a:pt x="43875" y="0"/>
                  </a:lnTo>
                  <a:lnTo>
                    <a:pt x="19498" y="34636"/>
                  </a:lnTo>
                  <a:lnTo>
                    <a:pt x="4872" y="77350"/>
                  </a:lnTo>
                  <a:lnTo>
                    <a:pt x="-2" y="124103"/>
                  </a:lnTo>
                  <a:lnTo>
                    <a:pt x="4872" y="170856"/>
                  </a:lnTo>
                  <a:lnTo>
                    <a:pt x="19498" y="213570"/>
                  </a:lnTo>
                  <a:lnTo>
                    <a:pt x="43875" y="248207"/>
                  </a:lnTo>
                  <a:lnTo>
                    <a:pt x="93602" y="248207"/>
                  </a:lnTo>
                  <a:lnTo>
                    <a:pt x="117978" y="213570"/>
                  </a:lnTo>
                  <a:lnTo>
                    <a:pt x="132603" y="170856"/>
                  </a:lnTo>
                  <a:lnTo>
                    <a:pt x="137479" y="124103"/>
                  </a:lnTo>
                  <a:lnTo>
                    <a:pt x="132603" y="77350"/>
                  </a:lnTo>
                  <a:lnTo>
                    <a:pt x="117978" y="34636"/>
                  </a:lnTo>
                  <a:lnTo>
                    <a:pt x="9360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3893244" y="2805277"/>
              <a:ext cx="108585" cy="208915"/>
            </a:xfrm>
            <a:custGeom>
              <a:avLst/>
              <a:gdLst/>
              <a:ahLst/>
              <a:cxnLst/>
              <a:rect l="l" t="t" r="r" b="b"/>
              <a:pathLst>
                <a:path w="108585" h="208914">
                  <a:moveTo>
                    <a:pt x="73191" y="0"/>
                  </a:moveTo>
                  <a:lnTo>
                    <a:pt x="35357" y="0"/>
                  </a:lnTo>
                  <a:lnTo>
                    <a:pt x="11784" y="35813"/>
                  </a:lnTo>
                  <a:lnTo>
                    <a:pt x="-2" y="80414"/>
                  </a:lnTo>
                  <a:lnTo>
                    <a:pt x="-2" y="127945"/>
                  </a:lnTo>
                  <a:lnTo>
                    <a:pt x="11784" y="172546"/>
                  </a:lnTo>
                  <a:lnTo>
                    <a:pt x="35357" y="208360"/>
                  </a:lnTo>
                  <a:lnTo>
                    <a:pt x="73191" y="208360"/>
                  </a:lnTo>
                  <a:lnTo>
                    <a:pt x="96765" y="172546"/>
                  </a:lnTo>
                  <a:lnTo>
                    <a:pt x="108551" y="127945"/>
                  </a:lnTo>
                  <a:lnTo>
                    <a:pt x="108551" y="80414"/>
                  </a:lnTo>
                  <a:lnTo>
                    <a:pt x="96765" y="35813"/>
                  </a:lnTo>
                  <a:lnTo>
                    <a:pt x="73191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/>
          <p:nvPr/>
        </p:nvSpPr>
        <p:spPr>
          <a:xfrm>
            <a:off x="881207" y="3058085"/>
            <a:ext cx="1737360" cy="187960"/>
          </a:xfrm>
          <a:custGeom>
            <a:avLst/>
            <a:gdLst/>
            <a:ahLst/>
            <a:cxnLst/>
            <a:rect l="l" t="t" r="r" b="b"/>
            <a:pathLst>
              <a:path w="1737360" h="187960">
                <a:moveTo>
                  <a:pt x="1703695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1703695" y="187595"/>
                </a:lnTo>
                <a:lnTo>
                  <a:pt x="1728567" y="145847"/>
                </a:lnTo>
                <a:lnTo>
                  <a:pt x="1736858" y="93797"/>
                </a:lnTo>
                <a:lnTo>
                  <a:pt x="1728567" y="41747"/>
                </a:lnTo>
                <a:lnTo>
                  <a:pt x="1703695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6" name="object 36"/>
          <p:cNvGrpSpPr/>
          <p:nvPr/>
        </p:nvGrpSpPr>
        <p:grpSpPr>
          <a:xfrm>
            <a:off x="4148656" y="2805277"/>
            <a:ext cx="2251710" cy="208915"/>
            <a:chOff x="4148656" y="2805277"/>
            <a:chExt cx="2251710" cy="208915"/>
          </a:xfrm>
        </p:grpSpPr>
        <p:sp>
          <p:nvSpPr>
            <p:cNvPr id="37" name="object 37"/>
            <p:cNvSpPr/>
            <p:nvPr/>
          </p:nvSpPr>
          <p:spPr>
            <a:xfrm>
              <a:off x="4148656" y="2823376"/>
              <a:ext cx="1898650" cy="187960"/>
            </a:xfrm>
            <a:custGeom>
              <a:avLst/>
              <a:gdLst/>
              <a:ahLst/>
              <a:cxnLst/>
              <a:rect l="l" t="t" r="r" b="b"/>
              <a:pathLst>
                <a:path w="1898650" h="187960">
                  <a:moveTo>
                    <a:pt x="1864927" y="0"/>
                  </a:moveTo>
                  <a:lnTo>
                    <a:pt x="33159" y="0"/>
                  </a:lnTo>
                  <a:lnTo>
                    <a:pt x="8287" y="41748"/>
                  </a:lnTo>
                  <a:lnTo>
                    <a:pt x="-2" y="93798"/>
                  </a:lnTo>
                  <a:lnTo>
                    <a:pt x="8287" y="145848"/>
                  </a:lnTo>
                  <a:lnTo>
                    <a:pt x="33159" y="187596"/>
                  </a:lnTo>
                  <a:lnTo>
                    <a:pt x="1864927" y="187596"/>
                  </a:lnTo>
                  <a:lnTo>
                    <a:pt x="1889799" y="145848"/>
                  </a:lnTo>
                  <a:lnTo>
                    <a:pt x="1898090" y="93798"/>
                  </a:lnTo>
                  <a:lnTo>
                    <a:pt x="1889799" y="41748"/>
                  </a:lnTo>
                  <a:lnTo>
                    <a:pt x="186492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6061048" y="2805277"/>
              <a:ext cx="339090" cy="208915"/>
            </a:xfrm>
            <a:custGeom>
              <a:avLst/>
              <a:gdLst/>
              <a:ahLst/>
              <a:cxnLst/>
              <a:rect l="l" t="t" r="r" b="b"/>
              <a:pathLst>
                <a:path w="339089" h="208914">
                  <a:moveTo>
                    <a:pt x="303492" y="0"/>
                  </a:moveTo>
                  <a:lnTo>
                    <a:pt x="34909" y="2630"/>
                  </a:lnTo>
                  <a:lnTo>
                    <a:pt x="11633" y="37991"/>
                  </a:lnTo>
                  <a:lnTo>
                    <a:pt x="-4" y="82029"/>
                  </a:lnTo>
                  <a:lnTo>
                    <a:pt x="-4" y="128960"/>
                  </a:lnTo>
                  <a:lnTo>
                    <a:pt x="11633" y="172998"/>
                  </a:lnTo>
                  <a:lnTo>
                    <a:pt x="34909" y="208360"/>
                  </a:lnTo>
                  <a:lnTo>
                    <a:pt x="303492" y="208360"/>
                  </a:lnTo>
                  <a:lnTo>
                    <a:pt x="327065" y="172546"/>
                  </a:lnTo>
                  <a:lnTo>
                    <a:pt x="338852" y="127945"/>
                  </a:lnTo>
                  <a:lnTo>
                    <a:pt x="338852" y="80414"/>
                  </a:lnTo>
                  <a:lnTo>
                    <a:pt x="327065" y="35813"/>
                  </a:lnTo>
                  <a:lnTo>
                    <a:pt x="30349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9" name="object 39"/>
          <p:cNvSpPr/>
          <p:nvPr/>
        </p:nvSpPr>
        <p:spPr>
          <a:xfrm>
            <a:off x="3624516" y="2807907"/>
            <a:ext cx="477520" cy="205740"/>
          </a:xfrm>
          <a:custGeom>
            <a:avLst/>
            <a:gdLst/>
            <a:ahLst/>
            <a:cxnLst/>
            <a:rect l="l" t="t" r="r" b="b"/>
            <a:pathLst>
              <a:path w="477520" h="205739">
                <a:moveTo>
                  <a:pt x="442234" y="0"/>
                </a:moveTo>
                <a:lnTo>
                  <a:pt x="34911" y="0"/>
                </a:lnTo>
                <a:lnTo>
                  <a:pt x="11635" y="35361"/>
                </a:lnTo>
                <a:lnTo>
                  <a:pt x="-2" y="79399"/>
                </a:lnTo>
                <a:lnTo>
                  <a:pt x="-2" y="126330"/>
                </a:lnTo>
                <a:lnTo>
                  <a:pt x="11635" y="170368"/>
                </a:lnTo>
                <a:lnTo>
                  <a:pt x="34911" y="205729"/>
                </a:lnTo>
                <a:lnTo>
                  <a:pt x="442234" y="205729"/>
                </a:lnTo>
                <a:lnTo>
                  <a:pt x="465509" y="170368"/>
                </a:lnTo>
                <a:lnTo>
                  <a:pt x="477147" y="126330"/>
                </a:lnTo>
                <a:lnTo>
                  <a:pt x="477147" y="79399"/>
                </a:lnTo>
                <a:lnTo>
                  <a:pt x="465509" y="35361"/>
                </a:lnTo>
                <a:lnTo>
                  <a:pt x="44223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0" name="object 40"/>
          <p:cNvSpPr/>
          <p:nvPr/>
        </p:nvSpPr>
        <p:spPr>
          <a:xfrm>
            <a:off x="6144373" y="2773794"/>
            <a:ext cx="428625" cy="248285"/>
          </a:xfrm>
          <a:custGeom>
            <a:avLst/>
            <a:gdLst/>
            <a:ahLst/>
            <a:cxnLst/>
            <a:rect l="l" t="t" r="r" b="b"/>
            <a:pathLst>
              <a:path w="428625" h="248285">
                <a:moveTo>
                  <a:pt x="384304" y="1"/>
                </a:moveTo>
                <a:lnTo>
                  <a:pt x="43872" y="0"/>
                </a:lnTo>
                <a:lnTo>
                  <a:pt x="19496" y="34636"/>
                </a:lnTo>
                <a:lnTo>
                  <a:pt x="4870" y="77350"/>
                </a:lnTo>
                <a:lnTo>
                  <a:pt x="-4" y="124103"/>
                </a:lnTo>
                <a:lnTo>
                  <a:pt x="4870" y="170856"/>
                </a:lnTo>
                <a:lnTo>
                  <a:pt x="19496" y="213570"/>
                </a:lnTo>
                <a:lnTo>
                  <a:pt x="43872" y="248207"/>
                </a:lnTo>
                <a:lnTo>
                  <a:pt x="384304" y="248207"/>
                </a:lnTo>
                <a:lnTo>
                  <a:pt x="408680" y="213571"/>
                </a:lnTo>
                <a:lnTo>
                  <a:pt x="423306" y="170857"/>
                </a:lnTo>
                <a:lnTo>
                  <a:pt x="428181" y="124104"/>
                </a:lnTo>
                <a:lnTo>
                  <a:pt x="423306" y="77351"/>
                </a:lnTo>
                <a:lnTo>
                  <a:pt x="408680" y="34637"/>
                </a:lnTo>
                <a:lnTo>
                  <a:pt x="384304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881227" y="1412138"/>
            <a:ext cx="5843905" cy="554990"/>
          </a:xfrm>
          <a:custGeom>
            <a:avLst/>
            <a:gdLst/>
            <a:ahLst/>
            <a:cxnLst/>
            <a:rect l="l" t="t" r="r" b="b"/>
            <a:pathLst>
              <a:path w="5843905" h="554989">
                <a:moveTo>
                  <a:pt x="5843663" y="278168"/>
                </a:moveTo>
                <a:lnTo>
                  <a:pt x="5835383" y="226110"/>
                </a:lnTo>
                <a:lnTo>
                  <a:pt x="5810504" y="184365"/>
                </a:lnTo>
                <a:lnTo>
                  <a:pt x="5683783" y="184365"/>
                </a:lnTo>
                <a:lnTo>
                  <a:pt x="5706732" y="145846"/>
                </a:lnTo>
                <a:lnTo>
                  <a:pt x="5715025" y="93789"/>
                </a:lnTo>
                <a:lnTo>
                  <a:pt x="5706732" y="41744"/>
                </a:lnTo>
                <a:lnTo>
                  <a:pt x="5681865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207" y="185978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1750" y="369582"/>
                </a:lnTo>
                <a:lnTo>
                  <a:pt x="8293" y="408940"/>
                </a:lnTo>
                <a:lnTo>
                  <a:pt x="0" y="460997"/>
                </a:lnTo>
                <a:lnTo>
                  <a:pt x="8293" y="513041"/>
                </a:lnTo>
                <a:lnTo>
                  <a:pt x="33172" y="554786"/>
                </a:lnTo>
                <a:lnTo>
                  <a:pt x="4111079" y="554786"/>
                </a:lnTo>
                <a:lnTo>
                  <a:pt x="4135945" y="513041"/>
                </a:lnTo>
                <a:lnTo>
                  <a:pt x="4144238" y="460997"/>
                </a:lnTo>
                <a:lnTo>
                  <a:pt x="4135945" y="408940"/>
                </a:lnTo>
                <a:lnTo>
                  <a:pt x="4113911" y="371957"/>
                </a:lnTo>
                <a:lnTo>
                  <a:pt x="5810504" y="371957"/>
                </a:lnTo>
                <a:lnTo>
                  <a:pt x="5835383" y="330212"/>
                </a:lnTo>
                <a:lnTo>
                  <a:pt x="5843663" y="278168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2" name="object 4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43" name="object 43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80287" y="850393"/>
              <a:ext cx="4587239" cy="473962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5" name="object 45"/>
          <p:cNvSpPr txBox="1"/>
          <p:nvPr/>
        </p:nvSpPr>
        <p:spPr>
          <a:xfrm>
            <a:off x="863569" y="900176"/>
            <a:ext cx="5896610" cy="23425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2-3 :</a:t>
            </a:r>
            <a:r>
              <a:rPr dirty="0" sz="1600" spc="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Interpretations</a:t>
            </a:r>
            <a:r>
              <a:rPr dirty="0" sz="1600" b="1">
                <a:latin typeface="Calibri"/>
                <a:cs typeface="Calibri"/>
              </a:rPr>
              <a:t> of </a:t>
            </a:r>
            <a:r>
              <a:rPr dirty="0" sz="1600" spc="-5" b="1">
                <a:latin typeface="Calibri"/>
                <a:cs typeface="Calibri"/>
              </a:rPr>
              <a:t>Partial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Derivatives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50">
              <a:latin typeface="Calibri"/>
              <a:cs typeface="Calibri"/>
            </a:endParaRPr>
          </a:p>
          <a:p>
            <a:pPr marL="50800" marR="60325">
              <a:lnSpc>
                <a:spcPct val="1095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short </a:t>
            </a:r>
            <a:r>
              <a:rPr dirty="0" sz="1100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acknowledge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>
                <a:latin typeface="Calibri"/>
                <a:cs typeface="Calibri"/>
              </a:rPr>
              <a:t> main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interpretations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still</a:t>
            </a:r>
            <a:r>
              <a:rPr dirty="0" sz="1100">
                <a:latin typeface="Calibri"/>
                <a:cs typeface="Calibri"/>
              </a:rPr>
              <a:t> hold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 derivatives,</a:t>
            </a:r>
            <a:r>
              <a:rPr dirty="0" sz="1100">
                <a:latin typeface="Calibri"/>
                <a:cs typeface="Calibri"/>
              </a:rPr>
              <a:t> with small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modifications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course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account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Calibri"/>
              <a:cs typeface="Calibri"/>
            </a:endParaRPr>
          </a:p>
          <a:p>
            <a:pPr marL="50800" marR="43180">
              <a:lnSpc>
                <a:spcPct val="1046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 interpretation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already</a:t>
            </a:r>
            <a:r>
              <a:rPr dirty="0" sz="1100">
                <a:latin typeface="Calibri"/>
                <a:cs typeface="Calibri"/>
              </a:rPr>
              <a:t> seen</a:t>
            </a:r>
            <a:r>
              <a:rPr dirty="0" sz="1100" spc="-5">
                <a:latin typeface="Calibri"/>
                <a:cs typeface="Calibri"/>
              </a:rPr>
              <a:t>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important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represent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rates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change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change.</a:t>
            </a:r>
            <a:r>
              <a:rPr dirty="0" baseline="5050" sz="1650" spc="3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saw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previous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section,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f</a:t>
            </a:r>
            <a:r>
              <a:rPr dirty="0" baseline="-19841" sz="1050" spc="52" i="1">
                <a:latin typeface="Times New Roman"/>
                <a:cs typeface="Times New Roman"/>
              </a:rPr>
              <a:t>x</a:t>
            </a:r>
            <a:r>
              <a:rPr dirty="0" baseline="-19841" sz="1050" spc="135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5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represents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rate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change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function</a:t>
            </a:r>
            <a:endParaRPr baseline="5050" sz="1650">
              <a:latin typeface="Calibri"/>
              <a:cs typeface="Calibri"/>
            </a:endParaRPr>
          </a:p>
          <a:p>
            <a:pPr marL="50800" marR="49530" indent="51435">
              <a:lnSpc>
                <a:spcPts val="1770"/>
              </a:lnSpc>
              <a:spcBef>
                <a:spcPts val="36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change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x</a:t>
            </a:r>
            <a:r>
              <a:rPr dirty="0" baseline="5050" sz="1650" spc="1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hold </a:t>
            </a:r>
            <a:r>
              <a:rPr dirty="0" baseline="5050" sz="1650" i="1">
                <a:latin typeface="Calibri"/>
                <a:cs typeface="Calibri"/>
              </a:rPr>
              <a:t>y</a:t>
            </a:r>
            <a:r>
              <a:rPr dirty="0" baseline="5050" sz="1650" spc="-15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fixed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while</a:t>
            </a:r>
            <a:r>
              <a:rPr dirty="0" baseline="5050" sz="1650" spc="24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baseline="-19841" sz="1050" spc="-7" i="1">
                <a:latin typeface="Times New Roman"/>
                <a:cs typeface="Times New Roman"/>
              </a:rPr>
              <a:t>y</a:t>
            </a:r>
            <a:r>
              <a:rPr dirty="0" baseline="-19841" sz="105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represents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rate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change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24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change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3127026" y="3673963"/>
            <a:ext cx="161925" cy="0"/>
          </a:xfrm>
          <a:custGeom>
            <a:avLst/>
            <a:gdLst/>
            <a:ahLst/>
            <a:cxnLst/>
            <a:rect l="l" t="t" r="r" b="b"/>
            <a:pathLst>
              <a:path w="161925" h="0">
                <a:moveTo>
                  <a:pt x="0" y="0"/>
                </a:moveTo>
                <a:lnTo>
                  <a:pt x="161528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3120279" y="3380668"/>
            <a:ext cx="18288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960627" y="3508204"/>
            <a:ext cx="450786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95"/>
              </a:spcBef>
              <a:tabLst>
                <a:tab pos="2264410" algn="l"/>
              </a:tabLst>
            </a:pPr>
            <a:r>
              <a:rPr dirty="0" baseline="4629" sz="1800" b="1" i="1">
                <a:latin typeface="Times New Roman"/>
                <a:cs typeface="Times New Roman"/>
              </a:rPr>
              <a:t>Exa</a:t>
            </a:r>
            <a:r>
              <a:rPr dirty="0" baseline="4629" sz="1800" spc="15" b="1" i="1">
                <a:latin typeface="Times New Roman"/>
                <a:cs typeface="Times New Roman"/>
              </a:rPr>
              <a:t>m</a:t>
            </a:r>
            <a:r>
              <a:rPr dirty="0" baseline="4629" sz="1800" spc="-22" b="1" i="1">
                <a:latin typeface="Times New Roman"/>
                <a:cs typeface="Times New Roman"/>
              </a:rPr>
              <a:t>p</a:t>
            </a:r>
            <a:r>
              <a:rPr dirty="0" baseline="4629" sz="1800" b="1" i="1">
                <a:latin typeface="Times New Roman"/>
                <a:cs typeface="Times New Roman"/>
              </a:rPr>
              <a:t>le</a:t>
            </a:r>
            <a:r>
              <a:rPr dirty="0" baseline="4629" sz="1800" spc="-7" b="1" i="1">
                <a:latin typeface="Times New Roman"/>
                <a:cs typeface="Times New Roman"/>
              </a:rPr>
              <a:t> </a:t>
            </a:r>
            <a:r>
              <a:rPr dirty="0" baseline="4629" sz="1800" b="1" i="1">
                <a:latin typeface="Times New Roman"/>
                <a:cs typeface="Times New Roman"/>
              </a:rPr>
              <a:t>1 </a:t>
            </a:r>
            <a:r>
              <a:rPr dirty="0" baseline="4629" sz="1800" spc="30" b="1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De</a:t>
            </a:r>
            <a:r>
              <a:rPr dirty="0" baseline="5050" sz="1650" spc="-15">
                <a:latin typeface="Calibri"/>
                <a:cs typeface="Calibri"/>
              </a:rPr>
              <a:t>t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7">
                <a:latin typeface="Calibri"/>
                <a:cs typeface="Calibri"/>
              </a:rPr>
              <a:t>r</a:t>
            </a:r>
            <a:r>
              <a:rPr dirty="0" baseline="5050" sz="1650" spc="7">
                <a:latin typeface="Calibri"/>
                <a:cs typeface="Calibri"/>
              </a:rPr>
              <a:t>m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 spc="-30">
                <a:latin typeface="Calibri"/>
                <a:cs typeface="Calibri"/>
              </a:rPr>
              <a:t>n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>
                <a:latin typeface="Calibri"/>
                <a:cs typeface="Calibri"/>
              </a:rPr>
              <a:t>f</a:t>
            </a:r>
            <a:r>
              <a:rPr dirty="0" baseline="5050" sz="1650">
                <a:latin typeface="Calibri"/>
                <a:cs typeface="Calibri"/>
              </a:rPr>
              <a:t>  </a:t>
            </a:r>
            <a:r>
              <a:rPr dirty="0" baseline="5050" sz="1650" spc="-14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-23809" sz="1050" spc="-7">
                <a:latin typeface="Times New Roman"/>
                <a:cs typeface="Times New Roman"/>
              </a:rPr>
              <a:t>3</a:t>
            </a:r>
            <a:r>
              <a:rPr dirty="0" baseline="-23809" sz="1050">
                <a:latin typeface="Times New Roman"/>
                <a:cs typeface="Times New Roman"/>
              </a:rPr>
              <a:t>   </a:t>
            </a:r>
            <a:r>
              <a:rPr dirty="0" baseline="-23809" sz="1050" spc="-52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>
                <a:latin typeface="Calibri"/>
                <a:cs typeface="Calibri"/>
              </a:rPr>
              <a:t>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c</a:t>
            </a:r>
            <a:r>
              <a:rPr dirty="0" baseline="5050" sz="1650" spc="-7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22">
                <a:latin typeface="Calibri"/>
                <a:cs typeface="Calibri"/>
              </a:rPr>
              <a:t>a</a:t>
            </a:r>
            <a:r>
              <a:rPr dirty="0" baseline="5050" sz="1650">
                <a:latin typeface="Calibri"/>
                <a:cs typeface="Calibri"/>
              </a:rPr>
              <a:t>s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g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</a:t>
            </a:r>
            <a:r>
              <a:rPr dirty="0" baseline="5050" sz="1650">
                <a:latin typeface="Calibri"/>
                <a:cs typeface="Calibri"/>
              </a:rPr>
              <a:t>ec</a:t>
            </a:r>
            <a:r>
              <a:rPr dirty="0" baseline="5050" sz="1650" spc="-22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7">
                <a:latin typeface="Calibri"/>
                <a:cs typeface="Calibri"/>
              </a:rPr>
              <a:t>a</a:t>
            </a:r>
            <a:r>
              <a:rPr dirty="0" baseline="5050" sz="1650">
                <a:latin typeface="Calibri"/>
                <a:cs typeface="Calibri"/>
              </a:rPr>
              <a:t>s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g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72">
                <a:latin typeface="Calibri"/>
                <a:cs typeface="Calibri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75">
                <a:latin typeface="Times New Roman"/>
                <a:cs typeface="Times New Roman"/>
              </a:rPr>
              <a:t>5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18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1443197" y="3643998"/>
            <a:ext cx="2323465" cy="591185"/>
          </a:xfrm>
          <a:prstGeom prst="rect">
            <a:avLst/>
          </a:prstGeom>
        </p:spPr>
        <p:txBody>
          <a:bodyPr wrap="square" lIns="0" tIns="35560" rIns="0" bIns="0" rtlCol="0" vert="horz">
            <a:spAutoFit/>
          </a:bodyPr>
          <a:lstStyle/>
          <a:p>
            <a:pPr algn="r" marR="539750">
              <a:lnSpc>
                <a:spcPct val="100000"/>
              </a:lnSpc>
              <a:spcBef>
                <a:spcPts val="280"/>
              </a:spcBef>
            </a:pPr>
            <a:r>
              <a:rPr dirty="0" sz="1200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200660" indent="-201295">
              <a:lnSpc>
                <a:spcPct val="100000"/>
              </a:lnSpc>
              <a:spcBef>
                <a:spcPts val="165"/>
              </a:spcBef>
              <a:buFont typeface="Times New Roman"/>
              <a:buAutoNum type="alphaLcParenBoth"/>
              <a:tabLst>
                <a:tab pos="201295" algn="l"/>
              </a:tabLst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allow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vary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10">
                <a:latin typeface="Calibri"/>
                <a:cs typeface="Calibri"/>
              </a:rPr>
              <a:t>hold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 marL="210185" indent="-210820">
              <a:lnSpc>
                <a:spcPct val="100000"/>
              </a:lnSpc>
              <a:spcBef>
                <a:spcPts val="25"/>
              </a:spcBef>
              <a:buFont typeface="Times New Roman"/>
              <a:buAutoNum type="alphaLcParenBoth"/>
              <a:tabLst>
                <a:tab pos="210820" algn="l"/>
              </a:tabLst>
            </a:pP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allow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to vary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hold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960298" y="4381455"/>
            <a:ext cx="3749040" cy="819785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21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  <a:spcBef>
                <a:spcPts val="120"/>
              </a:spcBef>
            </a:pPr>
            <a:r>
              <a:rPr dirty="0" sz="1100" spc="-5" b="1">
                <a:latin typeface="Calibri"/>
                <a:cs typeface="Calibri"/>
              </a:rPr>
              <a:t>(a)</a:t>
            </a:r>
            <a:r>
              <a:rPr dirty="0" sz="1100" b="1">
                <a:latin typeface="Calibri"/>
                <a:cs typeface="Calibri"/>
              </a:rPr>
              <a:t> If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spc="5" b="1">
                <a:latin typeface="Calibri"/>
                <a:cs typeface="Calibri"/>
              </a:rPr>
              <a:t>we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allow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 i="1">
                <a:latin typeface="Calibri"/>
                <a:cs typeface="Calibri"/>
              </a:rPr>
              <a:t>x</a:t>
            </a:r>
            <a:r>
              <a:rPr dirty="0" sz="1100" spc="-5" b="1" i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to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vary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and hold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b="1" i="1">
                <a:latin typeface="Calibri"/>
                <a:cs typeface="Calibri"/>
              </a:rPr>
              <a:t>y</a:t>
            </a:r>
            <a:r>
              <a:rPr dirty="0" sz="1100" spc="-5" b="1" i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15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</a:pPr>
            <a:r>
              <a:rPr dirty="0" baseline="5050" sz="1650" spc="-7">
                <a:latin typeface="Calibri"/>
                <a:cs typeface="Calibri"/>
              </a:rPr>
              <a:t>In this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case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first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need</a:t>
            </a:r>
            <a:r>
              <a:rPr dirty="0" baseline="5050" sz="1650" spc="270">
                <a:latin typeface="Calibri"/>
                <a:cs typeface="Calibri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f</a:t>
            </a:r>
            <a:r>
              <a:rPr dirty="0" baseline="-19841" sz="1050" spc="52" i="1">
                <a:latin typeface="Times New Roman"/>
                <a:cs typeface="Times New Roman"/>
              </a:rPr>
              <a:t>x</a:t>
            </a:r>
            <a:r>
              <a:rPr dirty="0" baseline="-19841" sz="1050" spc="12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5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at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point.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51" name="object 51"/>
          <p:cNvSpPr/>
          <p:nvPr/>
        </p:nvSpPr>
        <p:spPr>
          <a:xfrm>
            <a:off x="2690702" y="5443353"/>
            <a:ext cx="171450" cy="0"/>
          </a:xfrm>
          <a:custGeom>
            <a:avLst/>
            <a:gdLst/>
            <a:ahLst/>
            <a:cxnLst/>
            <a:rect l="l" t="t" r="r" b="b"/>
            <a:pathLst>
              <a:path w="171450" h="0">
                <a:moveTo>
                  <a:pt x="0" y="0"/>
                </a:moveTo>
                <a:lnTo>
                  <a:pt x="17145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/>
          <p:nvPr/>
        </p:nvSpPr>
        <p:spPr>
          <a:xfrm>
            <a:off x="4967178" y="5443353"/>
            <a:ext cx="224154" cy="0"/>
          </a:xfrm>
          <a:custGeom>
            <a:avLst/>
            <a:gdLst/>
            <a:ahLst/>
            <a:cxnLst/>
            <a:rect l="l" t="t" r="r" b="b"/>
            <a:pathLst>
              <a:path w="224154" h="0">
                <a:moveTo>
                  <a:pt x="0" y="0"/>
                </a:moveTo>
                <a:lnTo>
                  <a:pt x="223837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4960035" y="5188077"/>
            <a:ext cx="24130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algn="ctr" marL="1270">
              <a:lnSpc>
                <a:spcPct val="100000"/>
              </a:lnSpc>
              <a:spcBef>
                <a:spcPts val="350"/>
              </a:spcBef>
            </a:pP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  <a:p>
            <a:pPr algn="ctr" marR="5080">
              <a:lnSpc>
                <a:spcPct val="100000"/>
              </a:lnSpc>
              <a:spcBef>
                <a:spcPts val="254"/>
              </a:spcBef>
            </a:pPr>
            <a:r>
              <a:rPr dirty="0" sz="1200">
                <a:latin typeface="Times New Roman"/>
                <a:cs typeface="Times New Roman"/>
              </a:rPr>
              <a:t>125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120395" y="5419930"/>
            <a:ext cx="520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418295" y="5419930"/>
            <a:ext cx="52069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694278" y="5367145"/>
            <a:ext cx="1822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baseline="-25462" sz="1800" spc="30" i="1">
                <a:latin typeface="Times New Roman"/>
                <a:cs typeface="Times New Roman"/>
              </a:rPr>
              <a:t>y</a:t>
            </a:r>
            <a:r>
              <a:rPr dirty="0" sz="700" spc="2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3417384" y="5316345"/>
            <a:ext cx="1631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2029115" y="5280230"/>
            <a:ext cx="293878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  <a:tabLst>
                <a:tab pos="2335530" algn="l"/>
              </a:tabLst>
            </a:pP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baseline="4629" sz="1800" spc="8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39351" sz="1800" spc="112">
                <a:latin typeface="Times New Roman"/>
                <a:cs typeface="Times New Roman"/>
              </a:rPr>
              <a:t>2</a:t>
            </a:r>
            <a:r>
              <a:rPr dirty="0" baseline="39351" sz="1800" i="1">
                <a:latin typeface="Times New Roman"/>
                <a:cs typeface="Times New Roman"/>
              </a:rPr>
              <a:t>x	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baseline="4629" sz="1800" spc="8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60">
                <a:latin typeface="Times New Roman"/>
                <a:cs typeface="Times New Roman"/>
              </a:rPr>
              <a:t>5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5231538" y="5316345"/>
            <a:ext cx="2057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16205" indent="-116839">
              <a:lnSpc>
                <a:spcPct val="100000"/>
              </a:lnSpc>
              <a:spcBef>
                <a:spcPts val="100"/>
              </a:spcBef>
              <a:buFont typeface="Symbol"/>
              <a:buChar char=""/>
              <a:tabLst>
                <a:tab pos="116839" algn="l"/>
              </a:tabLst>
            </a:pP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985887" y="5821122"/>
            <a:ext cx="5226685" cy="8337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R="508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increasing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15">
                <a:latin typeface="Symbol"/>
                <a:cs typeface="Symbol"/>
              </a:rPr>
              <a:t></a:t>
            </a:r>
            <a:r>
              <a:rPr dirty="0" baseline="4629" sz="1800" spc="-22">
                <a:latin typeface="Times New Roman"/>
                <a:cs typeface="Times New Roman"/>
              </a:rPr>
              <a:t>2,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67">
                <a:latin typeface="Times New Roman"/>
                <a:cs typeface="Times New Roman"/>
              </a:rPr>
              <a:t>5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7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vary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x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r>
              <a:rPr dirty="0" sz="1100" spc="-5" b="1">
                <a:latin typeface="Calibri"/>
                <a:cs typeface="Calibri"/>
              </a:rPr>
              <a:t>(b)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If </a:t>
            </a:r>
            <a:r>
              <a:rPr dirty="0" sz="1100" spc="5" b="1">
                <a:latin typeface="Calibri"/>
                <a:cs typeface="Calibri"/>
              </a:rPr>
              <a:t>we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allow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b="1" i="1">
                <a:latin typeface="Calibri"/>
                <a:cs typeface="Calibri"/>
              </a:rPr>
              <a:t>y</a:t>
            </a:r>
            <a:r>
              <a:rPr dirty="0" sz="1100" spc="-5" b="1" i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to</a:t>
            </a:r>
            <a:r>
              <a:rPr dirty="0" sz="1100" spc="-1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vary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10" b="1">
                <a:latin typeface="Calibri"/>
                <a:cs typeface="Calibri"/>
              </a:rPr>
              <a:t>and</a:t>
            </a:r>
            <a:r>
              <a:rPr dirty="0" sz="1100" spc="-5" b="1">
                <a:latin typeface="Calibri"/>
                <a:cs typeface="Calibri"/>
              </a:rPr>
              <a:t> hold</a:t>
            </a:r>
            <a:r>
              <a:rPr dirty="0" sz="1100" spc="-10" b="1">
                <a:latin typeface="Calibri"/>
                <a:cs typeface="Calibri"/>
              </a:rPr>
              <a:t> </a:t>
            </a:r>
            <a:r>
              <a:rPr dirty="0" sz="1100" b="1" i="1">
                <a:latin typeface="Calibri"/>
                <a:cs typeface="Calibri"/>
              </a:rPr>
              <a:t>x</a:t>
            </a:r>
            <a:r>
              <a:rPr dirty="0" sz="1100" spc="-5" b="1" i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61" name="object 61"/>
          <p:cNvSpPr/>
          <p:nvPr/>
        </p:nvSpPr>
        <p:spPr>
          <a:xfrm>
            <a:off x="2511121" y="7351250"/>
            <a:ext cx="226695" cy="0"/>
          </a:xfrm>
          <a:custGeom>
            <a:avLst/>
            <a:gdLst/>
            <a:ahLst/>
            <a:cxnLst/>
            <a:rect l="l" t="t" r="r" b="b"/>
            <a:pathLst>
              <a:path w="226694" h="0">
                <a:moveTo>
                  <a:pt x="0" y="0"/>
                </a:moveTo>
                <a:lnTo>
                  <a:pt x="226400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2" name="object 62"/>
          <p:cNvSpPr/>
          <p:nvPr/>
        </p:nvSpPr>
        <p:spPr>
          <a:xfrm>
            <a:off x="5242197" y="7351250"/>
            <a:ext cx="238125" cy="0"/>
          </a:xfrm>
          <a:custGeom>
            <a:avLst/>
            <a:gdLst/>
            <a:ahLst/>
            <a:cxnLst/>
            <a:rect l="l" t="t" r="r" b="b"/>
            <a:pathLst>
              <a:path w="238125" h="0">
                <a:moveTo>
                  <a:pt x="0" y="0"/>
                </a:moveTo>
                <a:lnTo>
                  <a:pt x="237898" y="0"/>
                </a:lnTo>
              </a:path>
            </a:pathLst>
          </a:custGeom>
          <a:ln w="7594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3" name="object 63"/>
          <p:cNvSpPr txBox="1"/>
          <p:nvPr/>
        </p:nvSpPr>
        <p:spPr>
          <a:xfrm>
            <a:off x="5249166" y="7094316"/>
            <a:ext cx="241300" cy="459105"/>
          </a:xfrm>
          <a:prstGeom prst="rect">
            <a:avLst/>
          </a:prstGeom>
        </p:spPr>
        <p:txBody>
          <a:bodyPr wrap="square" lIns="0" tIns="45720" rIns="0" bIns="0" rtlCol="0" vert="horz">
            <a:spAutoFit/>
          </a:bodyPr>
          <a:lstStyle/>
          <a:p>
            <a:pPr marL="29209">
              <a:lnSpc>
                <a:spcPct val="100000"/>
              </a:lnSpc>
              <a:spcBef>
                <a:spcPts val="360"/>
              </a:spcBef>
            </a:pPr>
            <a:r>
              <a:rPr dirty="0" sz="1200" spc="-5">
                <a:latin typeface="Times New Roman"/>
                <a:cs typeface="Times New Roman"/>
              </a:rPr>
              <a:t>12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65"/>
              </a:spcBef>
            </a:pPr>
            <a:r>
              <a:rPr dirty="0" sz="1200" spc="-5">
                <a:latin typeface="Times New Roman"/>
                <a:cs typeface="Times New Roman"/>
              </a:rPr>
              <a:t>625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960451" y="6720369"/>
            <a:ext cx="3557270" cy="615950"/>
          </a:xfrm>
          <a:prstGeom prst="rect">
            <a:avLst/>
          </a:prstGeom>
        </p:spPr>
        <p:txBody>
          <a:bodyPr wrap="square" lIns="0" tIns="10477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825"/>
              </a:spcBef>
            </a:pPr>
            <a:r>
              <a:rPr dirty="0" baseline="5050" sz="1650">
                <a:latin typeface="Calibri"/>
                <a:cs typeface="Calibri"/>
              </a:rPr>
              <a:t>For </a:t>
            </a:r>
            <a:r>
              <a:rPr dirty="0" baseline="5050" sz="1650" spc="-7">
                <a:latin typeface="Calibri"/>
                <a:cs typeface="Calibri"/>
              </a:rPr>
              <a:t>this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part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need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baseline="-15873" sz="1050" spc="-7" i="1">
                <a:latin typeface="Times New Roman"/>
                <a:cs typeface="Times New Roman"/>
              </a:rPr>
              <a:t>y</a:t>
            </a:r>
            <a:r>
              <a:rPr dirty="0" baseline="-15873" sz="1050" spc="14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its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value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point.</a:t>
            </a:r>
            <a:endParaRPr baseline="5050" sz="1650">
              <a:latin typeface="Calibri"/>
              <a:cs typeface="Calibri"/>
            </a:endParaRPr>
          </a:p>
          <a:p>
            <a:pPr algn="ctr" marR="238125">
              <a:lnSpc>
                <a:spcPct val="100000"/>
              </a:lnSpc>
              <a:spcBef>
                <a:spcPts val="560"/>
              </a:spcBef>
            </a:pPr>
            <a:r>
              <a:rPr dirty="0" sz="1200" spc="25">
                <a:latin typeface="Times New Roman"/>
                <a:cs typeface="Times New Roman"/>
              </a:rPr>
              <a:t>3</a:t>
            </a:r>
            <a:r>
              <a:rPr dirty="0" sz="1200" spc="25" i="1">
                <a:latin typeface="Times New Roman"/>
                <a:cs typeface="Times New Roman"/>
              </a:rPr>
              <a:t>x</a:t>
            </a:r>
            <a:r>
              <a:rPr dirty="0" baseline="43650" sz="1050" spc="37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539238" y="7274554"/>
            <a:ext cx="18542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5"/>
              </a:spcBef>
            </a:pP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3583225" y="7223400"/>
            <a:ext cx="163195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1739530" y="7187058"/>
            <a:ext cx="3529965" cy="26670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  <a:tabLst>
                <a:tab pos="2790190" algn="l"/>
              </a:tabLst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baseline="-15873" sz="1050" spc="-7" i="1">
                <a:latin typeface="Times New Roman"/>
                <a:cs typeface="Times New Roman"/>
              </a:rPr>
              <a:t>y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-11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baseline="-15873" sz="1050" spc="-7" i="1">
                <a:latin typeface="Times New Roman"/>
                <a:cs typeface="Times New Roman"/>
              </a:rPr>
              <a:t>y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-112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60">
                <a:latin typeface="Times New Roman"/>
                <a:cs typeface="Times New Roman"/>
              </a:rPr>
              <a:t>5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5518156" y="7223400"/>
            <a:ext cx="205740" cy="21018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5"/>
              </a:spcBef>
            </a:pPr>
            <a:r>
              <a:rPr dirty="0" sz="1200" spc="-5">
                <a:latin typeface="Symbol"/>
                <a:cs typeface="Symbol"/>
              </a:rPr>
              <a:t>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9" name="object 69"/>
          <p:cNvSpPr/>
          <p:nvPr/>
        </p:nvSpPr>
        <p:spPr>
          <a:xfrm>
            <a:off x="914400" y="3436619"/>
            <a:ext cx="5943600" cy="4776470"/>
          </a:xfrm>
          <a:custGeom>
            <a:avLst/>
            <a:gdLst/>
            <a:ahLst/>
            <a:cxnLst/>
            <a:rect l="l" t="t" r="r" b="b"/>
            <a:pathLst>
              <a:path w="5943600" h="4776470">
                <a:moveTo>
                  <a:pt x="5943600" y="4770132"/>
                </a:moveTo>
                <a:lnTo>
                  <a:pt x="5937516" y="4770132"/>
                </a:lnTo>
                <a:lnTo>
                  <a:pt x="6096" y="4770132"/>
                </a:lnTo>
                <a:lnTo>
                  <a:pt x="0" y="4770132"/>
                </a:lnTo>
                <a:lnTo>
                  <a:pt x="0" y="4776216"/>
                </a:lnTo>
                <a:lnTo>
                  <a:pt x="6096" y="4776216"/>
                </a:lnTo>
                <a:lnTo>
                  <a:pt x="5937504" y="4776216"/>
                </a:lnTo>
                <a:lnTo>
                  <a:pt x="5943600" y="4776216"/>
                </a:lnTo>
                <a:lnTo>
                  <a:pt x="5943600" y="4770132"/>
                </a:lnTo>
                <a:close/>
              </a:path>
              <a:path w="5943600" h="4776470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4770120"/>
                </a:lnTo>
                <a:lnTo>
                  <a:pt x="6096" y="4770120"/>
                </a:lnTo>
                <a:lnTo>
                  <a:pt x="6096" y="6108"/>
                </a:lnTo>
                <a:lnTo>
                  <a:pt x="5937504" y="6108"/>
                </a:lnTo>
                <a:lnTo>
                  <a:pt x="5937504" y="4770120"/>
                </a:lnTo>
                <a:lnTo>
                  <a:pt x="5943600" y="4770120"/>
                </a:lnTo>
                <a:lnTo>
                  <a:pt x="5943600" y="6108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70" name="object 70"/>
          <p:cNvSpPr txBox="1"/>
          <p:nvPr/>
        </p:nvSpPr>
        <p:spPr>
          <a:xfrm>
            <a:off x="901700" y="7651835"/>
            <a:ext cx="5902325" cy="1101725"/>
          </a:xfrm>
          <a:prstGeom prst="rect">
            <a:avLst/>
          </a:prstGeom>
        </p:spPr>
        <p:txBody>
          <a:bodyPr wrap="square" lIns="0" tIns="31115" rIns="0" bIns="0" rtlCol="0" vert="horz">
            <a:spAutoFit/>
          </a:bodyPr>
          <a:lstStyle/>
          <a:p>
            <a:pPr marL="83820" marR="99695">
              <a:lnSpc>
                <a:spcPct val="118100"/>
              </a:lnSpc>
              <a:spcBef>
                <a:spcPts val="245"/>
              </a:spcBef>
            </a:pPr>
            <a:r>
              <a:rPr dirty="0" baseline="5050" sz="1650" spc="-7">
                <a:latin typeface="Calibri"/>
                <a:cs typeface="Calibri"/>
              </a:rPr>
              <a:t>Here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partial derivative </a:t>
            </a:r>
            <a:r>
              <a:rPr dirty="0" baseline="5050" sz="1650">
                <a:latin typeface="Calibri"/>
                <a:cs typeface="Calibri"/>
              </a:rPr>
              <a:t>with </a:t>
            </a:r>
            <a:r>
              <a:rPr dirty="0" baseline="5050" sz="1650" spc="-7">
                <a:latin typeface="Calibri"/>
                <a:cs typeface="Calibri"/>
              </a:rPr>
              <a:t>respect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i="1">
                <a:latin typeface="Calibri"/>
                <a:cs typeface="Calibri"/>
              </a:rPr>
              <a:t>y </a:t>
            </a:r>
            <a:r>
              <a:rPr dirty="0" baseline="5050" sz="1650" spc="-7">
                <a:latin typeface="Calibri"/>
                <a:cs typeface="Calibri"/>
              </a:rPr>
              <a:t>is negative and </a:t>
            </a:r>
            <a:r>
              <a:rPr dirty="0" baseline="5050" sz="1650">
                <a:latin typeface="Calibri"/>
                <a:cs typeface="Calibri"/>
              </a:rPr>
              <a:t>so the </a:t>
            </a:r>
            <a:r>
              <a:rPr dirty="0" baseline="5050" sz="1650" spc="-7">
                <a:latin typeface="Calibri"/>
                <a:cs typeface="Calibri"/>
              </a:rPr>
              <a:t>function is decreasing 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2, </a:t>
            </a:r>
            <a:r>
              <a:rPr dirty="0" baseline="4629" sz="1800" spc="-67">
                <a:latin typeface="Times New Roman"/>
                <a:cs typeface="Times New Roman"/>
              </a:rPr>
              <a:t>5</a:t>
            </a:r>
            <a:r>
              <a:rPr dirty="0" sz="1600" spc="-45">
                <a:latin typeface="Symbol"/>
                <a:cs typeface="Symbol"/>
              </a:rPr>
              <a:t></a:t>
            </a:r>
            <a:r>
              <a:rPr dirty="0" sz="1600" spc="-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3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increasing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decreasing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point 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example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shown.</a:t>
            </a:r>
            <a:r>
              <a:rPr dirty="0" sz="1100" spc="26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nice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 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53383" y="5285914"/>
            <a:ext cx="137614" cy="247595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4825431" y="5319941"/>
            <a:ext cx="276860" cy="205740"/>
          </a:xfrm>
          <a:custGeom>
            <a:avLst/>
            <a:gdLst/>
            <a:ahLst/>
            <a:cxnLst/>
            <a:rect l="l" t="t" r="r" b="b"/>
            <a:pathLst>
              <a:path w="276860" h="205739">
                <a:moveTo>
                  <a:pt x="241937" y="-9"/>
                </a:moveTo>
                <a:lnTo>
                  <a:pt x="34827" y="-9"/>
                </a:lnTo>
                <a:lnTo>
                  <a:pt x="11609" y="35265"/>
                </a:lnTo>
                <a:lnTo>
                  <a:pt x="0" y="79195"/>
                </a:lnTo>
                <a:lnTo>
                  <a:pt x="0" y="126011"/>
                </a:lnTo>
                <a:lnTo>
                  <a:pt x="11609" y="169941"/>
                </a:lnTo>
                <a:lnTo>
                  <a:pt x="34827" y="205216"/>
                </a:lnTo>
                <a:lnTo>
                  <a:pt x="241937" y="205216"/>
                </a:lnTo>
                <a:lnTo>
                  <a:pt x="265156" y="169941"/>
                </a:lnTo>
                <a:lnTo>
                  <a:pt x="276765" y="126011"/>
                </a:lnTo>
                <a:lnTo>
                  <a:pt x="276765" y="79195"/>
                </a:lnTo>
                <a:lnTo>
                  <a:pt x="265156" y="35265"/>
                </a:lnTo>
                <a:lnTo>
                  <a:pt x="241937" y="-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4636516" y="5319941"/>
            <a:ext cx="167005" cy="225425"/>
            <a:chOff x="4636516" y="5319941"/>
            <a:chExt cx="167005" cy="225425"/>
          </a:xfrm>
        </p:grpSpPr>
        <p:sp>
          <p:nvSpPr>
            <p:cNvPr id="5" name="object 5"/>
            <p:cNvSpPr/>
            <p:nvPr/>
          </p:nvSpPr>
          <p:spPr>
            <a:xfrm>
              <a:off x="4703551" y="5426317"/>
              <a:ext cx="81280" cy="118745"/>
            </a:xfrm>
            <a:custGeom>
              <a:avLst/>
              <a:gdLst/>
              <a:ahLst/>
              <a:cxnLst/>
              <a:rect l="l" t="t" r="r" b="b"/>
              <a:pathLst>
                <a:path w="81279" h="118745">
                  <a:moveTo>
                    <a:pt x="60092" y="-7"/>
                  </a:moveTo>
                  <a:lnTo>
                    <a:pt x="20974" y="-7"/>
                  </a:lnTo>
                  <a:lnTo>
                    <a:pt x="5243" y="26395"/>
                  </a:lnTo>
                  <a:lnTo>
                    <a:pt x="0" y="59315"/>
                  </a:lnTo>
                  <a:lnTo>
                    <a:pt x="5243" y="92234"/>
                  </a:lnTo>
                  <a:lnTo>
                    <a:pt x="20974" y="118638"/>
                  </a:lnTo>
                  <a:lnTo>
                    <a:pt x="60092" y="118638"/>
                  </a:lnTo>
                  <a:lnTo>
                    <a:pt x="75823" y="92234"/>
                  </a:lnTo>
                  <a:lnTo>
                    <a:pt x="81066" y="59315"/>
                  </a:lnTo>
                  <a:lnTo>
                    <a:pt x="75823" y="26395"/>
                  </a:lnTo>
                  <a:lnTo>
                    <a:pt x="60092" y="-7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4636516" y="5319941"/>
              <a:ext cx="167005" cy="205740"/>
            </a:xfrm>
            <a:custGeom>
              <a:avLst/>
              <a:gdLst/>
              <a:ahLst/>
              <a:cxnLst/>
              <a:rect l="l" t="t" r="r" b="b"/>
              <a:pathLst>
                <a:path w="167004" h="205739">
                  <a:moveTo>
                    <a:pt x="131905" y="-9"/>
                  </a:moveTo>
                  <a:lnTo>
                    <a:pt x="34827" y="-9"/>
                  </a:lnTo>
                  <a:lnTo>
                    <a:pt x="11609" y="35265"/>
                  </a:lnTo>
                  <a:lnTo>
                    <a:pt x="0" y="79195"/>
                  </a:lnTo>
                  <a:lnTo>
                    <a:pt x="0" y="126011"/>
                  </a:lnTo>
                  <a:lnTo>
                    <a:pt x="11609" y="169941"/>
                  </a:lnTo>
                  <a:lnTo>
                    <a:pt x="34827" y="205216"/>
                  </a:lnTo>
                  <a:lnTo>
                    <a:pt x="131905" y="205216"/>
                  </a:lnTo>
                  <a:lnTo>
                    <a:pt x="155123" y="169941"/>
                  </a:lnTo>
                  <a:lnTo>
                    <a:pt x="166732" y="126011"/>
                  </a:lnTo>
                  <a:lnTo>
                    <a:pt x="166732" y="79195"/>
                  </a:lnTo>
                  <a:lnTo>
                    <a:pt x="155123" y="35265"/>
                  </a:lnTo>
                  <a:lnTo>
                    <a:pt x="131905" y="-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33996" y="5285914"/>
            <a:ext cx="137614" cy="24759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914960" y="5557058"/>
            <a:ext cx="137614" cy="24759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035839" y="5859624"/>
            <a:ext cx="188463" cy="20836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582950" y="5697461"/>
            <a:ext cx="81065" cy="11864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061440" y="4409986"/>
            <a:ext cx="112420" cy="205223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803436" y="4412079"/>
            <a:ext cx="150273" cy="190927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48687" y="4647043"/>
            <a:ext cx="137829" cy="248207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29278" y="4647043"/>
            <a:ext cx="137829" cy="248207"/>
          </a:xfrm>
          <a:prstGeom prst="rect">
            <a:avLst/>
          </a:prstGeom>
        </p:spPr>
      </p:pic>
      <p:sp>
        <p:nvSpPr>
          <p:cNvPr id="15" name="object 15"/>
          <p:cNvSpPr/>
          <p:nvPr/>
        </p:nvSpPr>
        <p:spPr>
          <a:xfrm>
            <a:off x="881231" y="5334880"/>
            <a:ext cx="3742054" cy="187960"/>
          </a:xfrm>
          <a:custGeom>
            <a:avLst/>
            <a:gdLst/>
            <a:ahLst/>
            <a:cxnLst/>
            <a:rect l="l" t="t" r="r" b="b"/>
            <a:pathLst>
              <a:path w="3742054" h="187960">
                <a:moveTo>
                  <a:pt x="3708505" y="-9"/>
                </a:moveTo>
                <a:lnTo>
                  <a:pt x="33162" y="-9"/>
                </a:lnTo>
                <a:lnTo>
                  <a:pt x="8290" y="41738"/>
                </a:lnTo>
                <a:lnTo>
                  <a:pt x="0" y="93789"/>
                </a:lnTo>
                <a:lnTo>
                  <a:pt x="8290" y="145840"/>
                </a:lnTo>
                <a:lnTo>
                  <a:pt x="33162" y="187588"/>
                </a:lnTo>
                <a:lnTo>
                  <a:pt x="3708505" y="187588"/>
                </a:lnTo>
                <a:lnTo>
                  <a:pt x="3733377" y="145840"/>
                </a:lnTo>
                <a:lnTo>
                  <a:pt x="3741667" y="93789"/>
                </a:lnTo>
                <a:lnTo>
                  <a:pt x="3733377" y="41738"/>
                </a:lnTo>
                <a:lnTo>
                  <a:pt x="3708505" y="-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5151448" y="5334928"/>
            <a:ext cx="1550670" cy="187960"/>
          </a:xfrm>
          <a:custGeom>
            <a:avLst/>
            <a:gdLst/>
            <a:ahLst/>
            <a:cxnLst/>
            <a:rect l="l" t="t" r="r" b="b"/>
            <a:pathLst>
              <a:path w="1550670" h="187960">
                <a:moveTo>
                  <a:pt x="1517501" y="-9"/>
                </a:moveTo>
                <a:lnTo>
                  <a:pt x="33162" y="-9"/>
                </a:lnTo>
                <a:lnTo>
                  <a:pt x="8290" y="41739"/>
                </a:lnTo>
                <a:lnTo>
                  <a:pt x="0" y="93789"/>
                </a:lnTo>
                <a:lnTo>
                  <a:pt x="8290" y="145840"/>
                </a:lnTo>
                <a:lnTo>
                  <a:pt x="33162" y="187588"/>
                </a:lnTo>
                <a:lnTo>
                  <a:pt x="1517501" y="187588"/>
                </a:lnTo>
                <a:lnTo>
                  <a:pt x="1542373" y="145840"/>
                </a:lnTo>
                <a:lnTo>
                  <a:pt x="1550663" y="93789"/>
                </a:lnTo>
                <a:lnTo>
                  <a:pt x="1542373" y="41739"/>
                </a:lnTo>
                <a:lnTo>
                  <a:pt x="1517501" y="-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7" name="object 17"/>
          <p:cNvGrpSpPr/>
          <p:nvPr/>
        </p:nvGrpSpPr>
        <p:grpSpPr>
          <a:xfrm>
            <a:off x="931540" y="5557060"/>
            <a:ext cx="1287145" cy="247650"/>
            <a:chOff x="931540" y="5557060"/>
            <a:chExt cx="1287145" cy="247650"/>
          </a:xfrm>
        </p:grpSpPr>
        <p:sp>
          <p:nvSpPr>
            <p:cNvPr id="18" name="object 18"/>
            <p:cNvSpPr/>
            <p:nvPr/>
          </p:nvSpPr>
          <p:spPr>
            <a:xfrm>
              <a:off x="931540" y="5591087"/>
              <a:ext cx="111760" cy="205740"/>
            </a:xfrm>
            <a:custGeom>
              <a:avLst/>
              <a:gdLst/>
              <a:ahLst/>
              <a:cxnLst/>
              <a:rect l="l" t="t" r="r" b="b"/>
              <a:pathLst>
                <a:path w="111759" h="205739">
                  <a:moveTo>
                    <a:pt x="76877" y="-5"/>
                  </a:moveTo>
                  <a:lnTo>
                    <a:pt x="34827" y="-5"/>
                  </a:lnTo>
                  <a:lnTo>
                    <a:pt x="11609" y="35268"/>
                  </a:lnTo>
                  <a:lnTo>
                    <a:pt x="0" y="79199"/>
                  </a:lnTo>
                  <a:lnTo>
                    <a:pt x="0" y="126014"/>
                  </a:lnTo>
                  <a:lnTo>
                    <a:pt x="11609" y="169945"/>
                  </a:lnTo>
                  <a:lnTo>
                    <a:pt x="34827" y="205219"/>
                  </a:lnTo>
                  <a:lnTo>
                    <a:pt x="76877" y="205219"/>
                  </a:lnTo>
                  <a:lnTo>
                    <a:pt x="100095" y="169945"/>
                  </a:lnTo>
                  <a:lnTo>
                    <a:pt x="111705" y="126014"/>
                  </a:lnTo>
                  <a:lnTo>
                    <a:pt x="111705" y="79199"/>
                  </a:lnTo>
                  <a:lnTo>
                    <a:pt x="100095" y="35268"/>
                  </a:lnTo>
                  <a:lnTo>
                    <a:pt x="76877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1014771" y="5557060"/>
              <a:ext cx="137795" cy="247650"/>
            </a:xfrm>
            <a:custGeom>
              <a:avLst/>
              <a:gdLst/>
              <a:ahLst/>
              <a:cxnLst/>
              <a:rect l="l" t="t" r="r" b="b"/>
              <a:pathLst>
                <a:path w="137794" h="247650">
                  <a:moveTo>
                    <a:pt x="93469" y="-6"/>
                  </a:moveTo>
                  <a:lnTo>
                    <a:pt x="43769" y="-6"/>
                  </a:lnTo>
                  <a:lnTo>
                    <a:pt x="19452" y="34545"/>
                  </a:lnTo>
                  <a:lnTo>
                    <a:pt x="4863" y="77154"/>
                  </a:lnTo>
                  <a:lnTo>
                    <a:pt x="0" y="123792"/>
                  </a:lnTo>
                  <a:lnTo>
                    <a:pt x="4863" y="170431"/>
                  </a:lnTo>
                  <a:lnTo>
                    <a:pt x="19452" y="213040"/>
                  </a:lnTo>
                  <a:lnTo>
                    <a:pt x="43769" y="247592"/>
                  </a:lnTo>
                  <a:lnTo>
                    <a:pt x="93469" y="247592"/>
                  </a:lnTo>
                  <a:lnTo>
                    <a:pt x="117785" y="213040"/>
                  </a:lnTo>
                  <a:lnTo>
                    <a:pt x="132375" y="170431"/>
                  </a:lnTo>
                  <a:lnTo>
                    <a:pt x="137238" y="123792"/>
                  </a:lnTo>
                  <a:lnTo>
                    <a:pt x="132375" y="77154"/>
                  </a:lnTo>
                  <a:lnTo>
                    <a:pt x="117785" y="34545"/>
                  </a:lnTo>
                  <a:lnTo>
                    <a:pt x="93469" y="-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1092986" y="5588464"/>
              <a:ext cx="177165" cy="208279"/>
            </a:xfrm>
            <a:custGeom>
              <a:avLst/>
              <a:gdLst/>
              <a:ahLst/>
              <a:cxnLst/>
              <a:rect l="l" t="t" r="r" b="b"/>
              <a:pathLst>
                <a:path w="177165" h="208279">
                  <a:moveTo>
                    <a:pt x="141626" y="-5"/>
                  </a:moveTo>
                  <a:lnTo>
                    <a:pt x="35272" y="-5"/>
                  </a:lnTo>
                  <a:lnTo>
                    <a:pt x="11757" y="35719"/>
                  </a:lnTo>
                  <a:lnTo>
                    <a:pt x="0" y="80211"/>
                  </a:lnTo>
                  <a:lnTo>
                    <a:pt x="0" y="127625"/>
                  </a:lnTo>
                  <a:lnTo>
                    <a:pt x="11757" y="172117"/>
                  </a:lnTo>
                  <a:lnTo>
                    <a:pt x="35272" y="207842"/>
                  </a:lnTo>
                  <a:lnTo>
                    <a:pt x="141626" y="207842"/>
                  </a:lnTo>
                  <a:lnTo>
                    <a:pt x="165141" y="172117"/>
                  </a:lnTo>
                  <a:lnTo>
                    <a:pt x="176899" y="127625"/>
                  </a:lnTo>
                  <a:lnTo>
                    <a:pt x="176899" y="80211"/>
                  </a:lnTo>
                  <a:lnTo>
                    <a:pt x="165141" y="35719"/>
                  </a:lnTo>
                  <a:lnTo>
                    <a:pt x="141626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1223948" y="5557060"/>
              <a:ext cx="218440" cy="247650"/>
            </a:xfrm>
            <a:custGeom>
              <a:avLst/>
              <a:gdLst/>
              <a:ahLst/>
              <a:cxnLst/>
              <a:rect l="l" t="t" r="r" b="b"/>
              <a:pathLst>
                <a:path w="218440" h="247650">
                  <a:moveTo>
                    <a:pt x="174595" y="-6"/>
                  </a:moveTo>
                  <a:lnTo>
                    <a:pt x="43769" y="-6"/>
                  </a:lnTo>
                  <a:lnTo>
                    <a:pt x="19452" y="34545"/>
                  </a:lnTo>
                  <a:lnTo>
                    <a:pt x="4863" y="77154"/>
                  </a:lnTo>
                  <a:lnTo>
                    <a:pt x="0" y="123792"/>
                  </a:lnTo>
                  <a:lnTo>
                    <a:pt x="4863" y="170431"/>
                  </a:lnTo>
                  <a:lnTo>
                    <a:pt x="19452" y="213040"/>
                  </a:lnTo>
                  <a:lnTo>
                    <a:pt x="43769" y="247592"/>
                  </a:lnTo>
                  <a:lnTo>
                    <a:pt x="174595" y="247592"/>
                  </a:lnTo>
                  <a:lnTo>
                    <a:pt x="198912" y="213040"/>
                  </a:lnTo>
                  <a:lnTo>
                    <a:pt x="213501" y="170431"/>
                  </a:lnTo>
                  <a:lnTo>
                    <a:pt x="218365" y="123792"/>
                  </a:lnTo>
                  <a:lnTo>
                    <a:pt x="213501" y="77154"/>
                  </a:lnTo>
                  <a:lnTo>
                    <a:pt x="198912" y="34545"/>
                  </a:lnTo>
                  <a:lnTo>
                    <a:pt x="174595" y="-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1417648" y="5606200"/>
              <a:ext cx="800735" cy="187960"/>
            </a:xfrm>
            <a:custGeom>
              <a:avLst/>
              <a:gdLst/>
              <a:ahLst/>
              <a:cxnLst/>
              <a:rect l="l" t="t" r="r" b="b"/>
              <a:pathLst>
                <a:path w="800735" h="187960">
                  <a:moveTo>
                    <a:pt x="767289" y="-5"/>
                  </a:moveTo>
                  <a:lnTo>
                    <a:pt x="33162" y="-5"/>
                  </a:lnTo>
                  <a:lnTo>
                    <a:pt x="8290" y="41742"/>
                  </a:lnTo>
                  <a:lnTo>
                    <a:pt x="0" y="93793"/>
                  </a:lnTo>
                  <a:lnTo>
                    <a:pt x="8290" y="145844"/>
                  </a:lnTo>
                  <a:lnTo>
                    <a:pt x="33162" y="187593"/>
                  </a:lnTo>
                  <a:lnTo>
                    <a:pt x="767289" y="187593"/>
                  </a:lnTo>
                  <a:lnTo>
                    <a:pt x="792161" y="145844"/>
                  </a:lnTo>
                  <a:lnTo>
                    <a:pt x="800451" y="93793"/>
                  </a:lnTo>
                  <a:lnTo>
                    <a:pt x="792161" y="41742"/>
                  </a:lnTo>
                  <a:lnTo>
                    <a:pt x="767289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2220065" y="5557060"/>
            <a:ext cx="3277870" cy="247650"/>
            <a:chOff x="2220065" y="5557060"/>
            <a:chExt cx="3277870" cy="247650"/>
          </a:xfrm>
        </p:grpSpPr>
        <p:sp>
          <p:nvSpPr>
            <p:cNvPr id="24" name="object 24"/>
            <p:cNvSpPr/>
            <p:nvPr/>
          </p:nvSpPr>
          <p:spPr>
            <a:xfrm>
              <a:off x="2327443" y="5602222"/>
              <a:ext cx="147955" cy="183515"/>
            </a:xfrm>
            <a:custGeom>
              <a:avLst/>
              <a:gdLst/>
              <a:ahLst/>
              <a:cxnLst/>
              <a:rect l="l" t="t" r="r" b="b"/>
              <a:pathLst>
                <a:path w="147955" h="183514">
                  <a:moveTo>
                    <a:pt x="115154" y="-5"/>
                  </a:moveTo>
                  <a:lnTo>
                    <a:pt x="32383" y="-5"/>
                  </a:lnTo>
                  <a:lnTo>
                    <a:pt x="8095" y="40761"/>
                  </a:lnTo>
                  <a:lnTo>
                    <a:pt x="0" y="91588"/>
                  </a:lnTo>
                  <a:lnTo>
                    <a:pt x="8095" y="142415"/>
                  </a:lnTo>
                  <a:lnTo>
                    <a:pt x="32383" y="183181"/>
                  </a:lnTo>
                  <a:lnTo>
                    <a:pt x="115154" y="183181"/>
                  </a:lnTo>
                  <a:lnTo>
                    <a:pt x="139440" y="142415"/>
                  </a:lnTo>
                  <a:lnTo>
                    <a:pt x="147536" y="91588"/>
                  </a:lnTo>
                  <a:lnTo>
                    <a:pt x="139440" y="40761"/>
                  </a:lnTo>
                  <a:lnTo>
                    <a:pt x="115154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2220061" y="5599531"/>
              <a:ext cx="1078865" cy="199390"/>
            </a:xfrm>
            <a:custGeom>
              <a:avLst/>
              <a:gdLst/>
              <a:ahLst/>
              <a:cxnLst/>
              <a:rect l="l" t="t" r="r" b="b"/>
              <a:pathLst>
                <a:path w="1078864" h="199389">
                  <a:moveTo>
                    <a:pt x="134442" y="76758"/>
                  </a:moveTo>
                  <a:lnTo>
                    <a:pt x="123190" y="34188"/>
                  </a:lnTo>
                  <a:lnTo>
                    <a:pt x="100685" y="0"/>
                  </a:lnTo>
                  <a:lnTo>
                    <a:pt x="33756" y="0"/>
                  </a:lnTo>
                  <a:lnTo>
                    <a:pt x="11252" y="34188"/>
                  </a:lnTo>
                  <a:lnTo>
                    <a:pt x="0" y="76758"/>
                  </a:lnTo>
                  <a:lnTo>
                    <a:pt x="0" y="122135"/>
                  </a:lnTo>
                  <a:lnTo>
                    <a:pt x="11252" y="164706"/>
                  </a:lnTo>
                  <a:lnTo>
                    <a:pt x="33756" y="198894"/>
                  </a:lnTo>
                  <a:lnTo>
                    <a:pt x="100685" y="198894"/>
                  </a:lnTo>
                  <a:lnTo>
                    <a:pt x="123190" y="164706"/>
                  </a:lnTo>
                  <a:lnTo>
                    <a:pt x="134442" y="122135"/>
                  </a:lnTo>
                  <a:lnTo>
                    <a:pt x="134442" y="76758"/>
                  </a:lnTo>
                  <a:close/>
                </a:path>
                <a:path w="1078864" h="199389">
                  <a:moveTo>
                    <a:pt x="1078687" y="100469"/>
                  </a:moveTo>
                  <a:lnTo>
                    <a:pt x="1070394" y="48412"/>
                  </a:lnTo>
                  <a:lnTo>
                    <a:pt x="1045514" y="6667"/>
                  </a:lnTo>
                  <a:lnTo>
                    <a:pt x="252818" y="0"/>
                  </a:lnTo>
                  <a:lnTo>
                    <a:pt x="230314" y="34188"/>
                  </a:lnTo>
                  <a:lnTo>
                    <a:pt x="219062" y="76758"/>
                  </a:lnTo>
                  <a:lnTo>
                    <a:pt x="219062" y="122135"/>
                  </a:lnTo>
                  <a:lnTo>
                    <a:pt x="230314" y="164706"/>
                  </a:lnTo>
                  <a:lnTo>
                    <a:pt x="252818" y="198894"/>
                  </a:lnTo>
                  <a:lnTo>
                    <a:pt x="1045514" y="194271"/>
                  </a:lnTo>
                  <a:lnTo>
                    <a:pt x="1070394" y="152514"/>
                  </a:lnTo>
                  <a:lnTo>
                    <a:pt x="1078687" y="10046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271721" y="5557060"/>
              <a:ext cx="138430" cy="247650"/>
            </a:xfrm>
            <a:custGeom>
              <a:avLst/>
              <a:gdLst/>
              <a:ahLst/>
              <a:cxnLst/>
              <a:rect l="l" t="t" r="r" b="b"/>
              <a:pathLst>
                <a:path w="138429" h="247650">
                  <a:moveTo>
                    <a:pt x="94363" y="-6"/>
                  </a:moveTo>
                  <a:lnTo>
                    <a:pt x="43769" y="-6"/>
                  </a:lnTo>
                  <a:lnTo>
                    <a:pt x="19452" y="34545"/>
                  </a:lnTo>
                  <a:lnTo>
                    <a:pt x="4863" y="77154"/>
                  </a:lnTo>
                  <a:lnTo>
                    <a:pt x="0" y="123792"/>
                  </a:lnTo>
                  <a:lnTo>
                    <a:pt x="4863" y="170431"/>
                  </a:lnTo>
                  <a:lnTo>
                    <a:pt x="19452" y="213040"/>
                  </a:lnTo>
                  <a:lnTo>
                    <a:pt x="43769" y="247592"/>
                  </a:lnTo>
                  <a:lnTo>
                    <a:pt x="94363" y="247592"/>
                  </a:lnTo>
                  <a:lnTo>
                    <a:pt x="118679" y="213040"/>
                  </a:lnTo>
                  <a:lnTo>
                    <a:pt x="133269" y="170431"/>
                  </a:lnTo>
                  <a:lnTo>
                    <a:pt x="138132" y="123792"/>
                  </a:lnTo>
                  <a:lnTo>
                    <a:pt x="133269" y="77154"/>
                  </a:lnTo>
                  <a:lnTo>
                    <a:pt x="118679" y="34545"/>
                  </a:lnTo>
                  <a:lnTo>
                    <a:pt x="94363" y="-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343917" y="5588464"/>
              <a:ext cx="188595" cy="208279"/>
            </a:xfrm>
            <a:custGeom>
              <a:avLst/>
              <a:gdLst/>
              <a:ahLst/>
              <a:cxnLst/>
              <a:rect l="l" t="t" r="r" b="b"/>
              <a:pathLst>
                <a:path w="188595" h="208279">
                  <a:moveTo>
                    <a:pt x="153219" y="-5"/>
                  </a:moveTo>
                  <a:lnTo>
                    <a:pt x="35272" y="-5"/>
                  </a:lnTo>
                  <a:lnTo>
                    <a:pt x="11757" y="35719"/>
                  </a:lnTo>
                  <a:lnTo>
                    <a:pt x="0" y="80211"/>
                  </a:lnTo>
                  <a:lnTo>
                    <a:pt x="0" y="127625"/>
                  </a:lnTo>
                  <a:lnTo>
                    <a:pt x="11757" y="172117"/>
                  </a:lnTo>
                  <a:lnTo>
                    <a:pt x="35272" y="207842"/>
                  </a:lnTo>
                  <a:lnTo>
                    <a:pt x="153219" y="207842"/>
                  </a:lnTo>
                  <a:lnTo>
                    <a:pt x="176733" y="172117"/>
                  </a:lnTo>
                  <a:lnTo>
                    <a:pt x="188491" y="127625"/>
                  </a:lnTo>
                  <a:lnTo>
                    <a:pt x="188491" y="80211"/>
                  </a:lnTo>
                  <a:lnTo>
                    <a:pt x="176733" y="35719"/>
                  </a:lnTo>
                  <a:lnTo>
                    <a:pt x="153219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467685" y="5557060"/>
              <a:ext cx="280035" cy="247650"/>
            </a:xfrm>
            <a:custGeom>
              <a:avLst/>
              <a:gdLst/>
              <a:ahLst/>
              <a:cxnLst/>
              <a:rect l="l" t="t" r="r" b="b"/>
              <a:pathLst>
                <a:path w="280035" h="247650">
                  <a:moveTo>
                    <a:pt x="235915" y="-6"/>
                  </a:moveTo>
                  <a:lnTo>
                    <a:pt x="43769" y="-6"/>
                  </a:lnTo>
                  <a:lnTo>
                    <a:pt x="19452" y="34545"/>
                  </a:lnTo>
                  <a:lnTo>
                    <a:pt x="4863" y="77154"/>
                  </a:lnTo>
                  <a:lnTo>
                    <a:pt x="0" y="123792"/>
                  </a:lnTo>
                  <a:lnTo>
                    <a:pt x="4863" y="170431"/>
                  </a:lnTo>
                  <a:lnTo>
                    <a:pt x="19452" y="213040"/>
                  </a:lnTo>
                  <a:lnTo>
                    <a:pt x="43769" y="247592"/>
                  </a:lnTo>
                  <a:lnTo>
                    <a:pt x="235915" y="247592"/>
                  </a:lnTo>
                  <a:lnTo>
                    <a:pt x="260231" y="213040"/>
                  </a:lnTo>
                  <a:lnTo>
                    <a:pt x="274821" y="170431"/>
                  </a:lnTo>
                  <a:lnTo>
                    <a:pt x="279684" y="123792"/>
                  </a:lnTo>
                  <a:lnTo>
                    <a:pt x="274821" y="77154"/>
                  </a:lnTo>
                  <a:lnTo>
                    <a:pt x="260231" y="34545"/>
                  </a:lnTo>
                  <a:lnTo>
                    <a:pt x="235915" y="-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734090" y="5606200"/>
              <a:ext cx="1764030" cy="187960"/>
            </a:xfrm>
            <a:custGeom>
              <a:avLst/>
              <a:gdLst/>
              <a:ahLst/>
              <a:cxnLst/>
              <a:rect l="l" t="t" r="r" b="b"/>
              <a:pathLst>
                <a:path w="1764029" h="187960">
                  <a:moveTo>
                    <a:pt x="1730300" y="-5"/>
                  </a:moveTo>
                  <a:lnTo>
                    <a:pt x="33162" y="-5"/>
                  </a:lnTo>
                  <a:lnTo>
                    <a:pt x="8290" y="41742"/>
                  </a:lnTo>
                  <a:lnTo>
                    <a:pt x="0" y="93793"/>
                  </a:lnTo>
                  <a:lnTo>
                    <a:pt x="8290" y="145844"/>
                  </a:lnTo>
                  <a:lnTo>
                    <a:pt x="33162" y="187593"/>
                  </a:lnTo>
                  <a:lnTo>
                    <a:pt x="1730300" y="187593"/>
                  </a:lnTo>
                  <a:lnTo>
                    <a:pt x="1755171" y="145844"/>
                  </a:lnTo>
                  <a:lnTo>
                    <a:pt x="1763462" y="93793"/>
                  </a:lnTo>
                  <a:lnTo>
                    <a:pt x="1755171" y="41742"/>
                  </a:lnTo>
                  <a:lnTo>
                    <a:pt x="1730300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0" name="object 30"/>
          <p:cNvGrpSpPr/>
          <p:nvPr/>
        </p:nvGrpSpPr>
        <p:grpSpPr>
          <a:xfrm>
            <a:off x="5634368" y="5557058"/>
            <a:ext cx="259079" cy="247650"/>
            <a:chOff x="5634368" y="5557058"/>
            <a:chExt cx="259079" cy="247650"/>
          </a:xfrm>
        </p:grpSpPr>
        <p:sp>
          <p:nvSpPr>
            <p:cNvPr id="31" name="object 31"/>
            <p:cNvSpPr/>
            <p:nvPr/>
          </p:nvSpPr>
          <p:spPr>
            <a:xfrm>
              <a:off x="5634368" y="5557058"/>
              <a:ext cx="137795" cy="247650"/>
            </a:xfrm>
            <a:custGeom>
              <a:avLst/>
              <a:gdLst/>
              <a:ahLst/>
              <a:cxnLst/>
              <a:rect l="l" t="t" r="r" b="b"/>
              <a:pathLst>
                <a:path w="137795" h="247650">
                  <a:moveTo>
                    <a:pt x="93845" y="-6"/>
                  </a:moveTo>
                  <a:lnTo>
                    <a:pt x="43769" y="-6"/>
                  </a:lnTo>
                  <a:lnTo>
                    <a:pt x="19452" y="34545"/>
                  </a:lnTo>
                  <a:lnTo>
                    <a:pt x="4863" y="77154"/>
                  </a:lnTo>
                  <a:lnTo>
                    <a:pt x="0" y="123792"/>
                  </a:lnTo>
                  <a:lnTo>
                    <a:pt x="4863" y="170431"/>
                  </a:lnTo>
                  <a:lnTo>
                    <a:pt x="19452" y="213040"/>
                  </a:lnTo>
                  <a:lnTo>
                    <a:pt x="43769" y="247592"/>
                  </a:lnTo>
                  <a:lnTo>
                    <a:pt x="93845" y="247592"/>
                  </a:lnTo>
                  <a:lnTo>
                    <a:pt x="118161" y="213040"/>
                  </a:lnTo>
                  <a:lnTo>
                    <a:pt x="132751" y="170431"/>
                  </a:lnTo>
                  <a:lnTo>
                    <a:pt x="137614" y="123792"/>
                  </a:lnTo>
                  <a:lnTo>
                    <a:pt x="132751" y="77154"/>
                  </a:lnTo>
                  <a:lnTo>
                    <a:pt x="118161" y="34545"/>
                  </a:lnTo>
                  <a:lnTo>
                    <a:pt x="93845" y="-6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5784550" y="5588462"/>
              <a:ext cx="109220" cy="208279"/>
            </a:xfrm>
            <a:custGeom>
              <a:avLst/>
              <a:gdLst/>
              <a:ahLst/>
              <a:cxnLst/>
              <a:rect l="l" t="t" r="r" b="b"/>
              <a:pathLst>
                <a:path w="109220" h="208279">
                  <a:moveTo>
                    <a:pt x="73372" y="-5"/>
                  </a:moveTo>
                  <a:lnTo>
                    <a:pt x="35272" y="-5"/>
                  </a:lnTo>
                  <a:lnTo>
                    <a:pt x="11757" y="35719"/>
                  </a:lnTo>
                  <a:lnTo>
                    <a:pt x="0" y="80211"/>
                  </a:lnTo>
                  <a:lnTo>
                    <a:pt x="0" y="127625"/>
                  </a:lnTo>
                  <a:lnTo>
                    <a:pt x="11757" y="172117"/>
                  </a:lnTo>
                  <a:lnTo>
                    <a:pt x="35272" y="207843"/>
                  </a:lnTo>
                  <a:lnTo>
                    <a:pt x="73372" y="207843"/>
                  </a:lnTo>
                  <a:lnTo>
                    <a:pt x="96888" y="172117"/>
                  </a:lnTo>
                  <a:lnTo>
                    <a:pt x="108645" y="127625"/>
                  </a:lnTo>
                  <a:lnTo>
                    <a:pt x="108645" y="80211"/>
                  </a:lnTo>
                  <a:lnTo>
                    <a:pt x="96888" y="35719"/>
                  </a:lnTo>
                  <a:lnTo>
                    <a:pt x="73372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/>
          <p:nvPr/>
        </p:nvSpPr>
        <p:spPr>
          <a:xfrm>
            <a:off x="3257117" y="5877472"/>
            <a:ext cx="734060" cy="187960"/>
          </a:xfrm>
          <a:custGeom>
            <a:avLst/>
            <a:gdLst/>
            <a:ahLst/>
            <a:cxnLst/>
            <a:rect l="l" t="t" r="r" b="b"/>
            <a:pathLst>
              <a:path w="734060" h="187960">
                <a:moveTo>
                  <a:pt x="700342" y="-2"/>
                </a:moveTo>
                <a:lnTo>
                  <a:pt x="33162" y="-2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8"/>
                </a:lnTo>
                <a:lnTo>
                  <a:pt x="33162" y="187596"/>
                </a:lnTo>
                <a:lnTo>
                  <a:pt x="700342" y="187596"/>
                </a:lnTo>
                <a:lnTo>
                  <a:pt x="725214" y="145848"/>
                </a:lnTo>
                <a:lnTo>
                  <a:pt x="733504" y="93797"/>
                </a:lnTo>
                <a:lnTo>
                  <a:pt x="725214" y="41746"/>
                </a:lnTo>
                <a:lnTo>
                  <a:pt x="700342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2109544" y="5877472"/>
            <a:ext cx="800735" cy="187960"/>
          </a:xfrm>
          <a:custGeom>
            <a:avLst/>
            <a:gdLst/>
            <a:ahLst/>
            <a:cxnLst/>
            <a:rect l="l" t="t" r="r" b="b"/>
            <a:pathLst>
              <a:path w="800735" h="187960">
                <a:moveTo>
                  <a:pt x="767289" y="-2"/>
                </a:moveTo>
                <a:lnTo>
                  <a:pt x="33162" y="-2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8"/>
                </a:lnTo>
                <a:lnTo>
                  <a:pt x="33162" y="187596"/>
                </a:lnTo>
                <a:lnTo>
                  <a:pt x="767289" y="187596"/>
                </a:lnTo>
                <a:lnTo>
                  <a:pt x="792161" y="145848"/>
                </a:lnTo>
                <a:lnTo>
                  <a:pt x="800451" y="93797"/>
                </a:lnTo>
                <a:lnTo>
                  <a:pt x="792161" y="41746"/>
                </a:lnTo>
                <a:lnTo>
                  <a:pt x="767289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881152" y="5877502"/>
            <a:ext cx="728345" cy="187960"/>
          </a:xfrm>
          <a:custGeom>
            <a:avLst/>
            <a:gdLst/>
            <a:ahLst/>
            <a:cxnLst/>
            <a:rect l="l" t="t" r="r" b="b"/>
            <a:pathLst>
              <a:path w="728344" h="187960">
                <a:moveTo>
                  <a:pt x="694635" y="-2"/>
                </a:moveTo>
                <a:lnTo>
                  <a:pt x="33162" y="-2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694635" y="187595"/>
                </a:lnTo>
                <a:lnTo>
                  <a:pt x="719507" y="145847"/>
                </a:lnTo>
                <a:lnTo>
                  <a:pt x="727797" y="93797"/>
                </a:lnTo>
                <a:lnTo>
                  <a:pt x="719507" y="41746"/>
                </a:lnTo>
                <a:lnTo>
                  <a:pt x="694635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6" name="object 36"/>
          <p:cNvGrpSpPr/>
          <p:nvPr/>
        </p:nvGrpSpPr>
        <p:grpSpPr>
          <a:xfrm>
            <a:off x="2901816" y="5861517"/>
            <a:ext cx="367665" cy="207645"/>
            <a:chOff x="2901816" y="5861517"/>
            <a:chExt cx="367665" cy="207645"/>
          </a:xfrm>
        </p:grpSpPr>
        <p:sp>
          <p:nvSpPr>
            <p:cNvPr id="37" name="object 37"/>
            <p:cNvSpPr/>
            <p:nvPr/>
          </p:nvSpPr>
          <p:spPr>
            <a:xfrm>
              <a:off x="3123292" y="5861517"/>
              <a:ext cx="146050" cy="207645"/>
            </a:xfrm>
            <a:custGeom>
              <a:avLst/>
              <a:gdLst/>
              <a:ahLst/>
              <a:cxnLst/>
              <a:rect l="l" t="t" r="r" b="b"/>
              <a:pathLst>
                <a:path w="146050" h="207645">
                  <a:moveTo>
                    <a:pt x="110562" y="-2"/>
                  </a:moveTo>
                  <a:lnTo>
                    <a:pt x="35178" y="-2"/>
                  </a:lnTo>
                  <a:lnTo>
                    <a:pt x="11726" y="35628"/>
                  </a:lnTo>
                  <a:lnTo>
                    <a:pt x="0" y="80002"/>
                  </a:lnTo>
                  <a:lnTo>
                    <a:pt x="0" y="127291"/>
                  </a:lnTo>
                  <a:lnTo>
                    <a:pt x="11726" y="171665"/>
                  </a:lnTo>
                  <a:lnTo>
                    <a:pt x="35178" y="207295"/>
                  </a:lnTo>
                  <a:lnTo>
                    <a:pt x="110562" y="207295"/>
                  </a:lnTo>
                  <a:lnTo>
                    <a:pt x="134015" y="171665"/>
                  </a:lnTo>
                  <a:lnTo>
                    <a:pt x="145741" y="127291"/>
                  </a:lnTo>
                  <a:lnTo>
                    <a:pt x="145741" y="80002"/>
                  </a:lnTo>
                  <a:lnTo>
                    <a:pt x="134015" y="35628"/>
                  </a:lnTo>
                  <a:lnTo>
                    <a:pt x="110562" y="-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3006896" y="5864324"/>
              <a:ext cx="150495" cy="191135"/>
            </a:xfrm>
            <a:custGeom>
              <a:avLst/>
              <a:gdLst/>
              <a:ahLst/>
              <a:cxnLst/>
              <a:rect l="l" t="t" r="r" b="b"/>
              <a:pathLst>
                <a:path w="150494" h="191135">
                  <a:moveTo>
                    <a:pt x="116522" y="-2"/>
                  </a:moveTo>
                  <a:lnTo>
                    <a:pt x="33751" y="-2"/>
                  </a:lnTo>
                  <a:lnTo>
                    <a:pt x="8437" y="42487"/>
                  </a:lnTo>
                  <a:lnTo>
                    <a:pt x="0" y="95462"/>
                  </a:lnTo>
                  <a:lnTo>
                    <a:pt x="8437" y="148437"/>
                  </a:lnTo>
                  <a:lnTo>
                    <a:pt x="33751" y="190927"/>
                  </a:lnTo>
                  <a:lnTo>
                    <a:pt x="116522" y="190927"/>
                  </a:lnTo>
                  <a:lnTo>
                    <a:pt x="141836" y="148437"/>
                  </a:lnTo>
                  <a:lnTo>
                    <a:pt x="150274" y="95462"/>
                  </a:lnTo>
                  <a:lnTo>
                    <a:pt x="141836" y="42487"/>
                  </a:lnTo>
                  <a:lnTo>
                    <a:pt x="116522" y="-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2901816" y="5861517"/>
              <a:ext cx="137795" cy="207645"/>
            </a:xfrm>
            <a:custGeom>
              <a:avLst/>
              <a:gdLst/>
              <a:ahLst/>
              <a:cxnLst/>
              <a:rect l="l" t="t" r="r" b="b"/>
              <a:pathLst>
                <a:path w="137794" h="207645">
                  <a:moveTo>
                    <a:pt x="102119" y="-2"/>
                  </a:moveTo>
                  <a:lnTo>
                    <a:pt x="35178" y="-2"/>
                  </a:lnTo>
                  <a:lnTo>
                    <a:pt x="11726" y="35628"/>
                  </a:lnTo>
                  <a:lnTo>
                    <a:pt x="0" y="80002"/>
                  </a:lnTo>
                  <a:lnTo>
                    <a:pt x="0" y="127291"/>
                  </a:lnTo>
                  <a:lnTo>
                    <a:pt x="11726" y="171665"/>
                  </a:lnTo>
                  <a:lnTo>
                    <a:pt x="35178" y="207295"/>
                  </a:lnTo>
                  <a:lnTo>
                    <a:pt x="102119" y="207295"/>
                  </a:lnTo>
                  <a:lnTo>
                    <a:pt x="125572" y="171665"/>
                  </a:lnTo>
                  <a:lnTo>
                    <a:pt x="137298" y="127291"/>
                  </a:lnTo>
                  <a:lnTo>
                    <a:pt x="137298" y="80002"/>
                  </a:lnTo>
                  <a:lnTo>
                    <a:pt x="125572" y="35628"/>
                  </a:lnTo>
                  <a:lnTo>
                    <a:pt x="102119" y="-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0" name="object 40"/>
          <p:cNvSpPr/>
          <p:nvPr/>
        </p:nvSpPr>
        <p:spPr>
          <a:xfrm>
            <a:off x="1623670" y="5859624"/>
            <a:ext cx="338455" cy="208915"/>
          </a:xfrm>
          <a:custGeom>
            <a:avLst/>
            <a:gdLst/>
            <a:ahLst/>
            <a:cxnLst/>
            <a:rect l="l" t="t" r="r" b="b"/>
            <a:pathLst>
              <a:path w="338455" h="208914">
                <a:moveTo>
                  <a:pt x="303091" y="-2"/>
                </a:moveTo>
                <a:lnTo>
                  <a:pt x="34913" y="2626"/>
                </a:lnTo>
                <a:lnTo>
                  <a:pt x="11637" y="37988"/>
                </a:lnTo>
                <a:lnTo>
                  <a:pt x="0" y="82027"/>
                </a:lnTo>
                <a:lnTo>
                  <a:pt x="0" y="128958"/>
                </a:lnTo>
                <a:lnTo>
                  <a:pt x="11637" y="172998"/>
                </a:lnTo>
                <a:lnTo>
                  <a:pt x="34913" y="208359"/>
                </a:lnTo>
                <a:lnTo>
                  <a:pt x="303091" y="208359"/>
                </a:lnTo>
                <a:lnTo>
                  <a:pt x="326665" y="172546"/>
                </a:lnTo>
                <a:lnTo>
                  <a:pt x="338451" y="127944"/>
                </a:lnTo>
                <a:lnTo>
                  <a:pt x="338451" y="80413"/>
                </a:lnTo>
                <a:lnTo>
                  <a:pt x="326665" y="35811"/>
                </a:lnTo>
                <a:lnTo>
                  <a:pt x="303091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1" name="object 41"/>
          <p:cNvSpPr/>
          <p:nvPr/>
        </p:nvSpPr>
        <p:spPr>
          <a:xfrm>
            <a:off x="3963732" y="5828143"/>
            <a:ext cx="476250" cy="248285"/>
          </a:xfrm>
          <a:custGeom>
            <a:avLst/>
            <a:gdLst/>
            <a:ahLst/>
            <a:cxnLst/>
            <a:rect l="l" t="t" r="r" b="b"/>
            <a:pathLst>
              <a:path w="476250" h="248285">
                <a:moveTo>
                  <a:pt x="431764" y="-2"/>
                </a:moveTo>
                <a:lnTo>
                  <a:pt x="43876" y="-2"/>
                </a:lnTo>
                <a:lnTo>
                  <a:pt x="19500" y="34633"/>
                </a:lnTo>
                <a:lnTo>
                  <a:pt x="4875" y="77348"/>
                </a:lnTo>
                <a:lnTo>
                  <a:pt x="0" y="124101"/>
                </a:lnTo>
                <a:lnTo>
                  <a:pt x="4875" y="170855"/>
                </a:lnTo>
                <a:lnTo>
                  <a:pt x="19500" y="213570"/>
                </a:lnTo>
                <a:lnTo>
                  <a:pt x="43876" y="248207"/>
                </a:lnTo>
                <a:lnTo>
                  <a:pt x="431764" y="248207"/>
                </a:lnTo>
                <a:lnTo>
                  <a:pt x="456140" y="213570"/>
                </a:lnTo>
                <a:lnTo>
                  <a:pt x="470765" y="170855"/>
                </a:lnTo>
                <a:lnTo>
                  <a:pt x="475641" y="124101"/>
                </a:lnTo>
                <a:lnTo>
                  <a:pt x="470765" y="77348"/>
                </a:lnTo>
                <a:lnTo>
                  <a:pt x="456140" y="34633"/>
                </a:lnTo>
                <a:lnTo>
                  <a:pt x="431764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2" name="object 42"/>
          <p:cNvSpPr/>
          <p:nvPr/>
        </p:nvSpPr>
        <p:spPr>
          <a:xfrm>
            <a:off x="1706814" y="5828144"/>
            <a:ext cx="427990" cy="248285"/>
          </a:xfrm>
          <a:custGeom>
            <a:avLst/>
            <a:gdLst/>
            <a:ahLst/>
            <a:cxnLst/>
            <a:rect l="l" t="t" r="r" b="b"/>
            <a:pathLst>
              <a:path w="427989" h="248285">
                <a:moveTo>
                  <a:pt x="383877" y="-2"/>
                </a:moveTo>
                <a:lnTo>
                  <a:pt x="43876" y="-2"/>
                </a:lnTo>
                <a:lnTo>
                  <a:pt x="19500" y="34633"/>
                </a:lnTo>
                <a:lnTo>
                  <a:pt x="4875" y="77348"/>
                </a:lnTo>
                <a:lnTo>
                  <a:pt x="0" y="124101"/>
                </a:lnTo>
                <a:lnTo>
                  <a:pt x="4875" y="170855"/>
                </a:lnTo>
                <a:lnTo>
                  <a:pt x="19500" y="213570"/>
                </a:lnTo>
                <a:lnTo>
                  <a:pt x="43876" y="248207"/>
                </a:lnTo>
                <a:lnTo>
                  <a:pt x="383877" y="248207"/>
                </a:lnTo>
                <a:lnTo>
                  <a:pt x="408253" y="213570"/>
                </a:lnTo>
                <a:lnTo>
                  <a:pt x="422879" y="170855"/>
                </a:lnTo>
                <a:lnTo>
                  <a:pt x="427754" y="124101"/>
                </a:lnTo>
                <a:lnTo>
                  <a:pt x="422879" y="77348"/>
                </a:lnTo>
                <a:lnTo>
                  <a:pt x="408253" y="34633"/>
                </a:lnTo>
                <a:lnTo>
                  <a:pt x="383877" y="-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3" name="object 43"/>
          <p:cNvGrpSpPr/>
          <p:nvPr/>
        </p:nvGrpSpPr>
        <p:grpSpPr>
          <a:xfrm>
            <a:off x="5511548" y="5591084"/>
            <a:ext cx="1374140" cy="205740"/>
            <a:chOff x="5511548" y="5591084"/>
            <a:chExt cx="1374140" cy="205740"/>
          </a:xfrm>
        </p:grpSpPr>
        <p:sp>
          <p:nvSpPr>
            <p:cNvPr id="44" name="object 44"/>
            <p:cNvSpPr/>
            <p:nvPr/>
          </p:nvSpPr>
          <p:spPr>
            <a:xfrm>
              <a:off x="6026224" y="5606200"/>
              <a:ext cx="859155" cy="187960"/>
            </a:xfrm>
            <a:custGeom>
              <a:avLst/>
              <a:gdLst/>
              <a:ahLst/>
              <a:cxnLst/>
              <a:rect l="l" t="t" r="r" b="b"/>
              <a:pathLst>
                <a:path w="859154" h="187960">
                  <a:moveTo>
                    <a:pt x="825672" y="-5"/>
                  </a:moveTo>
                  <a:lnTo>
                    <a:pt x="33162" y="-5"/>
                  </a:lnTo>
                  <a:lnTo>
                    <a:pt x="8290" y="41742"/>
                  </a:lnTo>
                  <a:lnTo>
                    <a:pt x="0" y="93793"/>
                  </a:lnTo>
                  <a:lnTo>
                    <a:pt x="8290" y="145844"/>
                  </a:lnTo>
                  <a:lnTo>
                    <a:pt x="33162" y="187593"/>
                  </a:lnTo>
                  <a:lnTo>
                    <a:pt x="825672" y="187593"/>
                  </a:lnTo>
                  <a:lnTo>
                    <a:pt x="850545" y="145844"/>
                  </a:lnTo>
                  <a:lnTo>
                    <a:pt x="858835" y="93793"/>
                  </a:lnTo>
                  <a:lnTo>
                    <a:pt x="850545" y="41742"/>
                  </a:lnTo>
                  <a:lnTo>
                    <a:pt x="825672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5511548" y="5591084"/>
              <a:ext cx="471805" cy="205740"/>
            </a:xfrm>
            <a:custGeom>
              <a:avLst/>
              <a:gdLst/>
              <a:ahLst/>
              <a:cxnLst/>
              <a:rect l="l" t="t" r="r" b="b"/>
              <a:pathLst>
                <a:path w="471804" h="205739">
                  <a:moveTo>
                    <a:pt x="436811" y="-5"/>
                  </a:moveTo>
                  <a:lnTo>
                    <a:pt x="34827" y="-5"/>
                  </a:lnTo>
                  <a:lnTo>
                    <a:pt x="11609" y="35268"/>
                  </a:lnTo>
                  <a:lnTo>
                    <a:pt x="0" y="79199"/>
                  </a:lnTo>
                  <a:lnTo>
                    <a:pt x="0" y="126015"/>
                  </a:lnTo>
                  <a:lnTo>
                    <a:pt x="11609" y="169946"/>
                  </a:lnTo>
                  <a:lnTo>
                    <a:pt x="34827" y="205220"/>
                  </a:lnTo>
                  <a:lnTo>
                    <a:pt x="436811" y="205220"/>
                  </a:lnTo>
                  <a:lnTo>
                    <a:pt x="460030" y="169946"/>
                  </a:lnTo>
                  <a:lnTo>
                    <a:pt x="471639" y="126015"/>
                  </a:lnTo>
                  <a:lnTo>
                    <a:pt x="471639" y="79199"/>
                  </a:lnTo>
                  <a:lnTo>
                    <a:pt x="460030" y="35268"/>
                  </a:lnTo>
                  <a:lnTo>
                    <a:pt x="436811" y="-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6" name="object 46"/>
          <p:cNvGrpSpPr/>
          <p:nvPr/>
        </p:nvGrpSpPr>
        <p:grpSpPr>
          <a:xfrm>
            <a:off x="881098" y="4205474"/>
            <a:ext cx="5828030" cy="418465"/>
            <a:chOff x="881098" y="4205474"/>
            <a:chExt cx="5828030" cy="418465"/>
          </a:xfrm>
        </p:grpSpPr>
        <p:sp>
          <p:nvSpPr>
            <p:cNvPr id="47" name="object 47"/>
            <p:cNvSpPr/>
            <p:nvPr/>
          </p:nvSpPr>
          <p:spPr>
            <a:xfrm>
              <a:off x="881087" y="4205477"/>
              <a:ext cx="5828030" cy="407034"/>
            </a:xfrm>
            <a:custGeom>
              <a:avLst/>
              <a:gdLst/>
              <a:ahLst/>
              <a:cxnLst/>
              <a:rect l="l" t="t" r="r" b="b"/>
              <a:pathLst>
                <a:path w="5828030" h="407035">
                  <a:moveTo>
                    <a:pt x="1164577" y="313220"/>
                  </a:moveTo>
                  <a:lnTo>
                    <a:pt x="1156296" y="261175"/>
                  </a:lnTo>
                  <a:lnTo>
                    <a:pt x="1131417" y="219430"/>
                  </a:lnTo>
                  <a:lnTo>
                    <a:pt x="33172" y="219430"/>
                  </a:lnTo>
                  <a:lnTo>
                    <a:pt x="8293" y="261175"/>
                  </a:lnTo>
                  <a:lnTo>
                    <a:pt x="0" y="313220"/>
                  </a:lnTo>
                  <a:lnTo>
                    <a:pt x="8293" y="365277"/>
                  </a:lnTo>
                  <a:lnTo>
                    <a:pt x="33172" y="407022"/>
                  </a:lnTo>
                  <a:lnTo>
                    <a:pt x="1131417" y="407022"/>
                  </a:lnTo>
                  <a:lnTo>
                    <a:pt x="1156296" y="365277"/>
                  </a:lnTo>
                  <a:lnTo>
                    <a:pt x="1164577" y="313220"/>
                  </a:lnTo>
                  <a:close/>
                </a:path>
                <a:path w="5828030" h="407035">
                  <a:moveTo>
                    <a:pt x="5827954" y="93802"/>
                  </a:moveTo>
                  <a:lnTo>
                    <a:pt x="5819660" y="41744"/>
                  </a:lnTo>
                  <a:lnTo>
                    <a:pt x="5794794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3172" y="187591"/>
                  </a:lnTo>
                  <a:lnTo>
                    <a:pt x="5794794" y="187591"/>
                  </a:lnTo>
                  <a:lnTo>
                    <a:pt x="5819660" y="145846"/>
                  </a:lnTo>
                  <a:lnTo>
                    <a:pt x="5827954" y="9380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2129414" y="4375960"/>
              <a:ext cx="342265" cy="247650"/>
            </a:xfrm>
            <a:custGeom>
              <a:avLst/>
              <a:gdLst/>
              <a:ahLst/>
              <a:cxnLst/>
              <a:rect l="l" t="t" r="r" b="b"/>
              <a:pathLst>
                <a:path w="342264" h="247650">
                  <a:moveTo>
                    <a:pt x="298219" y="0"/>
                  </a:moveTo>
                  <a:lnTo>
                    <a:pt x="43769" y="0"/>
                  </a:lnTo>
                  <a:lnTo>
                    <a:pt x="19453" y="34550"/>
                  </a:lnTo>
                  <a:lnTo>
                    <a:pt x="4863" y="77159"/>
                  </a:lnTo>
                  <a:lnTo>
                    <a:pt x="0" y="123796"/>
                  </a:lnTo>
                  <a:lnTo>
                    <a:pt x="4863" y="170434"/>
                  </a:lnTo>
                  <a:lnTo>
                    <a:pt x="19453" y="213043"/>
                  </a:lnTo>
                  <a:lnTo>
                    <a:pt x="43769" y="247594"/>
                  </a:lnTo>
                  <a:lnTo>
                    <a:pt x="298219" y="247594"/>
                  </a:lnTo>
                  <a:lnTo>
                    <a:pt x="322535" y="213043"/>
                  </a:lnTo>
                  <a:lnTo>
                    <a:pt x="337125" y="170434"/>
                  </a:lnTo>
                  <a:lnTo>
                    <a:pt x="341988" y="123796"/>
                  </a:lnTo>
                  <a:lnTo>
                    <a:pt x="337125" y="77159"/>
                  </a:lnTo>
                  <a:lnTo>
                    <a:pt x="322535" y="34550"/>
                  </a:lnTo>
                  <a:lnTo>
                    <a:pt x="29821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2452444" y="4425100"/>
              <a:ext cx="2465705" cy="187960"/>
            </a:xfrm>
            <a:custGeom>
              <a:avLst/>
              <a:gdLst/>
              <a:ahLst/>
              <a:cxnLst/>
              <a:rect l="l" t="t" r="r" b="b"/>
              <a:pathLst>
                <a:path w="2465704" h="187960">
                  <a:moveTo>
                    <a:pt x="2432459" y="0"/>
                  </a:moveTo>
                  <a:lnTo>
                    <a:pt x="33163" y="0"/>
                  </a:lnTo>
                  <a:lnTo>
                    <a:pt x="8291" y="41747"/>
                  </a:lnTo>
                  <a:lnTo>
                    <a:pt x="0" y="93797"/>
                  </a:lnTo>
                  <a:lnTo>
                    <a:pt x="8291" y="145847"/>
                  </a:lnTo>
                  <a:lnTo>
                    <a:pt x="33163" y="187596"/>
                  </a:lnTo>
                  <a:lnTo>
                    <a:pt x="2432459" y="187596"/>
                  </a:lnTo>
                  <a:lnTo>
                    <a:pt x="2457331" y="145847"/>
                  </a:lnTo>
                  <a:lnTo>
                    <a:pt x="2465621" y="93797"/>
                  </a:lnTo>
                  <a:lnTo>
                    <a:pt x="2457331" y="41747"/>
                  </a:lnTo>
                  <a:lnTo>
                    <a:pt x="2432459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5027979" y="4412766"/>
              <a:ext cx="150495" cy="189230"/>
            </a:xfrm>
            <a:custGeom>
              <a:avLst/>
              <a:gdLst/>
              <a:ahLst/>
              <a:cxnLst/>
              <a:rect l="l" t="t" r="r" b="b"/>
              <a:pathLst>
                <a:path w="150495" h="189229">
                  <a:moveTo>
                    <a:pt x="117083" y="0"/>
                  </a:moveTo>
                  <a:lnTo>
                    <a:pt x="33415" y="0"/>
                  </a:lnTo>
                  <a:lnTo>
                    <a:pt x="8355" y="42063"/>
                  </a:lnTo>
                  <a:lnTo>
                    <a:pt x="1" y="94508"/>
                  </a:lnTo>
                  <a:lnTo>
                    <a:pt x="8355" y="146953"/>
                  </a:lnTo>
                  <a:lnTo>
                    <a:pt x="33415" y="189018"/>
                  </a:lnTo>
                  <a:lnTo>
                    <a:pt x="117083" y="189018"/>
                  </a:lnTo>
                  <a:lnTo>
                    <a:pt x="142143" y="146953"/>
                  </a:lnTo>
                  <a:lnTo>
                    <a:pt x="150497" y="94508"/>
                  </a:lnTo>
                  <a:lnTo>
                    <a:pt x="142143" y="42063"/>
                  </a:lnTo>
                  <a:lnTo>
                    <a:pt x="11708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4919408" y="4409998"/>
              <a:ext cx="367030" cy="205740"/>
            </a:xfrm>
            <a:custGeom>
              <a:avLst/>
              <a:gdLst/>
              <a:ahLst/>
              <a:cxnLst/>
              <a:rect l="l" t="t" r="r" b="b"/>
              <a:pathLst>
                <a:path w="367029" h="205739">
                  <a:moveTo>
                    <a:pt x="137312" y="79197"/>
                  </a:moveTo>
                  <a:lnTo>
                    <a:pt x="125704" y="35267"/>
                  </a:lnTo>
                  <a:lnTo>
                    <a:pt x="102489" y="0"/>
                  </a:lnTo>
                  <a:lnTo>
                    <a:pt x="34823" y="0"/>
                  </a:lnTo>
                  <a:lnTo>
                    <a:pt x="11607" y="35267"/>
                  </a:lnTo>
                  <a:lnTo>
                    <a:pt x="0" y="79197"/>
                  </a:lnTo>
                  <a:lnTo>
                    <a:pt x="0" y="126009"/>
                  </a:lnTo>
                  <a:lnTo>
                    <a:pt x="11607" y="169938"/>
                  </a:lnTo>
                  <a:lnTo>
                    <a:pt x="34823" y="205219"/>
                  </a:lnTo>
                  <a:lnTo>
                    <a:pt x="102489" y="205219"/>
                  </a:lnTo>
                  <a:lnTo>
                    <a:pt x="125704" y="169938"/>
                  </a:lnTo>
                  <a:lnTo>
                    <a:pt x="137312" y="126009"/>
                  </a:lnTo>
                  <a:lnTo>
                    <a:pt x="137312" y="79197"/>
                  </a:lnTo>
                  <a:close/>
                </a:path>
                <a:path w="367029" h="205739">
                  <a:moveTo>
                    <a:pt x="366814" y="79197"/>
                  </a:moveTo>
                  <a:lnTo>
                    <a:pt x="355206" y="35267"/>
                  </a:lnTo>
                  <a:lnTo>
                    <a:pt x="331990" y="0"/>
                  </a:lnTo>
                  <a:lnTo>
                    <a:pt x="289623" y="0"/>
                  </a:lnTo>
                  <a:lnTo>
                    <a:pt x="266407" y="35267"/>
                  </a:lnTo>
                  <a:lnTo>
                    <a:pt x="254800" y="79197"/>
                  </a:lnTo>
                  <a:lnTo>
                    <a:pt x="254800" y="126009"/>
                  </a:lnTo>
                  <a:lnTo>
                    <a:pt x="266407" y="169938"/>
                  </a:lnTo>
                  <a:lnTo>
                    <a:pt x="289623" y="205219"/>
                  </a:lnTo>
                  <a:lnTo>
                    <a:pt x="331990" y="205219"/>
                  </a:lnTo>
                  <a:lnTo>
                    <a:pt x="355206" y="169938"/>
                  </a:lnTo>
                  <a:lnTo>
                    <a:pt x="366814" y="126009"/>
                  </a:lnTo>
                  <a:lnTo>
                    <a:pt x="366814" y="79197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5258130" y="4375959"/>
              <a:ext cx="137795" cy="247650"/>
            </a:xfrm>
            <a:custGeom>
              <a:avLst/>
              <a:gdLst/>
              <a:ahLst/>
              <a:cxnLst/>
              <a:rect l="l" t="t" r="r" b="b"/>
              <a:pathLst>
                <a:path w="137795" h="247650">
                  <a:moveTo>
                    <a:pt x="93847" y="0"/>
                  </a:moveTo>
                  <a:lnTo>
                    <a:pt x="43771" y="0"/>
                  </a:lnTo>
                  <a:lnTo>
                    <a:pt x="19455" y="34550"/>
                  </a:lnTo>
                  <a:lnTo>
                    <a:pt x="4865" y="77159"/>
                  </a:lnTo>
                  <a:lnTo>
                    <a:pt x="2" y="123796"/>
                  </a:lnTo>
                  <a:lnTo>
                    <a:pt x="4865" y="170434"/>
                  </a:lnTo>
                  <a:lnTo>
                    <a:pt x="19455" y="213043"/>
                  </a:lnTo>
                  <a:lnTo>
                    <a:pt x="43771" y="247594"/>
                  </a:lnTo>
                  <a:lnTo>
                    <a:pt x="93847" y="247594"/>
                  </a:lnTo>
                  <a:lnTo>
                    <a:pt x="118163" y="213043"/>
                  </a:lnTo>
                  <a:lnTo>
                    <a:pt x="132753" y="170434"/>
                  </a:lnTo>
                  <a:lnTo>
                    <a:pt x="137616" y="123796"/>
                  </a:lnTo>
                  <a:lnTo>
                    <a:pt x="132753" y="77159"/>
                  </a:lnTo>
                  <a:lnTo>
                    <a:pt x="118163" y="34550"/>
                  </a:lnTo>
                  <a:lnTo>
                    <a:pt x="93847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5524828" y="4425100"/>
              <a:ext cx="180340" cy="187960"/>
            </a:xfrm>
            <a:custGeom>
              <a:avLst/>
              <a:gdLst/>
              <a:ahLst/>
              <a:cxnLst/>
              <a:rect l="l" t="t" r="r" b="b"/>
              <a:pathLst>
                <a:path w="180339" h="187960">
                  <a:moveTo>
                    <a:pt x="147154" y="0"/>
                  </a:moveTo>
                  <a:lnTo>
                    <a:pt x="33164" y="0"/>
                  </a:lnTo>
                  <a:lnTo>
                    <a:pt x="8292" y="41747"/>
                  </a:lnTo>
                  <a:lnTo>
                    <a:pt x="2" y="93797"/>
                  </a:lnTo>
                  <a:lnTo>
                    <a:pt x="8292" y="145847"/>
                  </a:lnTo>
                  <a:lnTo>
                    <a:pt x="33164" y="187596"/>
                  </a:lnTo>
                  <a:lnTo>
                    <a:pt x="147154" y="187596"/>
                  </a:lnTo>
                  <a:lnTo>
                    <a:pt x="172026" y="145847"/>
                  </a:lnTo>
                  <a:lnTo>
                    <a:pt x="180316" y="93797"/>
                  </a:lnTo>
                  <a:lnTo>
                    <a:pt x="172026" y="41747"/>
                  </a:lnTo>
                  <a:lnTo>
                    <a:pt x="147154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5328378" y="4375959"/>
              <a:ext cx="217170" cy="247650"/>
            </a:xfrm>
            <a:custGeom>
              <a:avLst/>
              <a:gdLst/>
              <a:ahLst/>
              <a:cxnLst/>
              <a:rect l="l" t="t" r="r" b="b"/>
              <a:pathLst>
                <a:path w="217170" h="247650">
                  <a:moveTo>
                    <a:pt x="173220" y="0"/>
                  </a:moveTo>
                  <a:lnTo>
                    <a:pt x="43771" y="0"/>
                  </a:lnTo>
                  <a:lnTo>
                    <a:pt x="19455" y="34550"/>
                  </a:lnTo>
                  <a:lnTo>
                    <a:pt x="4865" y="77159"/>
                  </a:lnTo>
                  <a:lnTo>
                    <a:pt x="2" y="123796"/>
                  </a:lnTo>
                  <a:lnTo>
                    <a:pt x="4865" y="170434"/>
                  </a:lnTo>
                  <a:lnTo>
                    <a:pt x="19455" y="213043"/>
                  </a:lnTo>
                  <a:lnTo>
                    <a:pt x="43771" y="247594"/>
                  </a:lnTo>
                  <a:lnTo>
                    <a:pt x="173220" y="247594"/>
                  </a:lnTo>
                  <a:lnTo>
                    <a:pt x="197536" y="213043"/>
                  </a:lnTo>
                  <a:lnTo>
                    <a:pt x="212126" y="170434"/>
                  </a:lnTo>
                  <a:lnTo>
                    <a:pt x="216989" y="123796"/>
                  </a:lnTo>
                  <a:lnTo>
                    <a:pt x="212126" y="77159"/>
                  </a:lnTo>
                  <a:lnTo>
                    <a:pt x="197536" y="34550"/>
                  </a:lnTo>
                  <a:lnTo>
                    <a:pt x="17322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5698355" y="4409272"/>
              <a:ext cx="367665" cy="207645"/>
            </a:xfrm>
            <a:custGeom>
              <a:avLst/>
              <a:gdLst/>
              <a:ahLst/>
              <a:cxnLst/>
              <a:rect l="l" t="t" r="r" b="b"/>
              <a:pathLst>
                <a:path w="367664" h="207645">
                  <a:moveTo>
                    <a:pt x="332040" y="0"/>
                  </a:moveTo>
                  <a:lnTo>
                    <a:pt x="35182" y="0"/>
                  </a:lnTo>
                  <a:lnTo>
                    <a:pt x="11728" y="35629"/>
                  </a:lnTo>
                  <a:lnTo>
                    <a:pt x="2" y="80003"/>
                  </a:lnTo>
                  <a:lnTo>
                    <a:pt x="2" y="127291"/>
                  </a:lnTo>
                  <a:lnTo>
                    <a:pt x="11728" y="171664"/>
                  </a:lnTo>
                  <a:lnTo>
                    <a:pt x="35182" y="207295"/>
                  </a:lnTo>
                  <a:lnTo>
                    <a:pt x="332040" y="207295"/>
                  </a:lnTo>
                  <a:lnTo>
                    <a:pt x="355494" y="171664"/>
                  </a:lnTo>
                  <a:lnTo>
                    <a:pt x="367220" y="127291"/>
                  </a:lnTo>
                  <a:lnTo>
                    <a:pt x="367220" y="80003"/>
                  </a:lnTo>
                  <a:lnTo>
                    <a:pt x="355494" y="35629"/>
                  </a:lnTo>
                  <a:lnTo>
                    <a:pt x="33204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6021689" y="4425100"/>
              <a:ext cx="459740" cy="187960"/>
            </a:xfrm>
            <a:custGeom>
              <a:avLst/>
              <a:gdLst/>
              <a:ahLst/>
              <a:cxnLst/>
              <a:rect l="l" t="t" r="r" b="b"/>
              <a:pathLst>
                <a:path w="459739" h="187960">
                  <a:moveTo>
                    <a:pt x="426222" y="0"/>
                  </a:moveTo>
                  <a:lnTo>
                    <a:pt x="33164" y="0"/>
                  </a:lnTo>
                  <a:lnTo>
                    <a:pt x="8293" y="41747"/>
                  </a:lnTo>
                  <a:lnTo>
                    <a:pt x="2" y="93797"/>
                  </a:lnTo>
                  <a:lnTo>
                    <a:pt x="8293" y="145847"/>
                  </a:lnTo>
                  <a:lnTo>
                    <a:pt x="33164" y="187596"/>
                  </a:lnTo>
                  <a:lnTo>
                    <a:pt x="426222" y="187596"/>
                  </a:lnTo>
                  <a:lnTo>
                    <a:pt x="451093" y="145847"/>
                  </a:lnTo>
                  <a:lnTo>
                    <a:pt x="459384" y="93797"/>
                  </a:lnTo>
                  <a:lnTo>
                    <a:pt x="451093" y="41747"/>
                  </a:lnTo>
                  <a:lnTo>
                    <a:pt x="42622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7" name="object 57"/>
          <p:cNvSpPr/>
          <p:nvPr/>
        </p:nvSpPr>
        <p:spPr>
          <a:xfrm>
            <a:off x="1120757" y="4681152"/>
            <a:ext cx="277495" cy="205740"/>
          </a:xfrm>
          <a:custGeom>
            <a:avLst/>
            <a:gdLst/>
            <a:ahLst/>
            <a:cxnLst/>
            <a:rect l="l" t="t" r="r" b="b"/>
            <a:pathLst>
              <a:path w="277494" h="205739">
                <a:moveTo>
                  <a:pt x="242024" y="0"/>
                </a:moveTo>
                <a:lnTo>
                  <a:pt x="34913" y="0"/>
                </a:lnTo>
                <a:lnTo>
                  <a:pt x="11638" y="35360"/>
                </a:lnTo>
                <a:lnTo>
                  <a:pt x="0" y="79399"/>
                </a:lnTo>
                <a:lnTo>
                  <a:pt x="0" y="126330"/>
                </a:lnTo>
                <a:lnTo>
                  <a:pt x="11638" y="170369"/>
                </a:lnTo>
                <a:lnTo>
                  <a:pt x="34913" y="205730"/>
                </a:lnTo>
                <a:lnTo>
                  <a:pt x="242024" y="205730"/>
                </a:lnTo>
                <a:lnTo>
                  <a:pt x="265299" y="170369"/>
                </a:lnTo>
                <a:lnTo>
                  <a:pt x="276937" y="126330"/>
                </a:lnTo>
                <a:lnTo>
                  <a:pt x="276937" y="79399"/>
                </a:lnTo>
                <a:lnTo>
                  <a:pt x="265299" y="35360"/>
                </a:lnTo>
                <a:lnTo>
                  <a:pt x="242024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8" name="object 58"/>
          <p:cNvSpPr/>
          <p:nvPr/>
        </p:nvSpPr>
        <p:spPr>
          <a:xfrm>
            <a:off x="1446604" y="4696372"/>
            <a:ext cx="280670" cy="187960"/>
          </a:xfrm>
          <a:custGeom>
            <a:avLst/>
            <a:gdLst/>
            <a:ahLst/>
            <a:cxnLst/>
            <a:rect l="l" t="t" r="r" b="b"/>
            <a:pathLst>
              <a:path w="280669" h="187960">
                <a:moveTo>
                  <a:pt x="246978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8"/>
                </a:lnTo>
                <a:lnTo>
                  <a:pt x="33162" y="187596"/>
                </a:lnTo>
                <a:lnTo>
                  <a:pt x="246978" y="187596"/>
                </a:lnTo>
                <a:lnTo>
                  <a:pt x="271850" y="145848"/>
                </a:lnTo>
                <a:lnTo>
                  <a:pt x="280141" y="93797"/>
                </a:lnTo>
                <a:lnTo>
                  <a:pt x="271850" y="41747"/>
                </a:lnTo>
                <a:lnTo>
                  <a:pt x="246978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9" name="object 59"/>
          <p:cNvGrpSpPr/>
          <p:nvPr/>
        </p:nvGrpSpPr>
        <p:grpSpPr>
          <a:xfrm>
            <a:off x="881231" y="4647043"/>
            <a:ext cx="5894070" cy="471805"/>
            <a:chOff x="881231" y="4647043"/>
            <a:chExt cx="5894070" cy="471805"/>
          </a:xfrm>
        </p:grpSpPr>
        <p:sp>
          <p:nvSpPr>
            <p:cNvPr id="60" name="object 60"/>
            <p:cNvSpPr/>
            <p:nvPr/>
          </p:nvSpPr>
          <p:spPr>
            <a:xfrm>
              <a:off x="1865536" y="4647043"/>
              <a:ext cx="138430" cy="248285"/>
            </a:xfrm>
            <a:custGeom>
              <a:avLst/>
              <a:gdLst/>
              <a:ahLst/>
              <a:cxnLst/>
              <a:rect l="l" t="t" r="r" b="b"/>
              <a:pathLst>
                <a:path w="138430" h="248285">
                  <a:moveTo>
                    <a:pt x="93953" y="0"/>
                  </a:moveTo>
                  <a:lnTo>
                    <a:pt x="43877" y="0"/>
                  </a:lnTo>
                  <a:lnTo>
                    <a:pt x="19501" y="34635"/>
                  </a:lnTo>
                  <a:lnTo>
                    <a:pt x="4875" y="77349"/>
                  </a:lnTo>
                  <a:lnTo>
                    <a:pt x="0" y="124102"/>
                  </a:lnTo>
                  <a:lnTo>
                    <a:pt x="4875" y="170855"/>
                  </a:lnTo>
                  <a:lnTo>
                    <a:pt x="19501" y="213570"/>
                  </a:lnTo>
                  <a:lnTo>
                    <a:pt x="43877" y="248207"/>
                  </a:lnTo>
                  <a:lnTo>
                    <a:pt x="93953" y="248207"/>
                  </a:lnTo>
                  <a:lnTo>
                    <a:pt x="118329" y="213570"/>
                  </a:lnTo>
                  <a:lnTo>
                    <a:pt x="132955" y="170855"/>
                  </a:lnTo>
                  <a:lnTo>
                    <a:pt x="137830" y="124102"/>
                  </a:lnTo>
                  <a:lnTo>
                    <a:pt x="132955" y="77349"/>
                  </a:lnTo>
                  <a:lnTo>
                    <a:pt x="118329" y="34635"/>
                  </a:lnTo>
                  <a:lnTo>
                    <a:pt x="9395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1937610" y="4681151"/>
              <a:ext cx="146050" cy="205740"/>
            </a:xfrm>
            <a:custGeom>
              <a:avLst/>
              <a:gdLst/>
              <a:ahLst/>
              <a:cxnLst/>
              <a:rect l="l" t="t" r="r" b="b"/>
              <a:pathLst>
                <a:path w="146050" h="205739">
                  <a:moveTo>
                    <a:pt x="111114" y="0"/>
                  </a:moveTo>
                  <a:lnTo>
                    <a:pt x="34914" y="0"/>
                  </a:lnTo>
                  <a:lnTo>
                    <a:pt x="11638" y="35360"/>
                  </a:lnTo>
                  <a:lnTo>
                    <a:pt x="0" y="79399"/>
                  </a:lnTo>
                  <a:lnTo>
                    <a:pt x="0" y="126330"/>
                  </a:lnTo>
                  <a:lnTo>
                    <a:pt x="11638" y="170368"/>
                  </a:lnTo>
                  <a:lnTo>
                    <a:pt x="34914" y="205730"/>
                  </a:lnTo>
                  <a:lnTo>
                    <a:pt x="111114" y="205730"/>
                  </a:lnTo>
                  <a:lnTo>
                    <a:pt x="134389" y="170368"/>
                  </a:lnTo>
                  <a:lnTo>
                    <a:pt x="146027" y="126330"/>
                  </a:lnTo>
                  <a:lnTo>
                    <a:pt x="146027" y="79399"/>
                  </a:lnTo>
                  <a:lnTo>
                    <a:pt x="134389" y="35360"/>
                  </a:lnTo>
                  <a:lnTo>
                    <a:pt x="111114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2" name="object 62"/>
            <p:cNvSpPr/>
            <p:nvPr/>
          </p:nvSpPr>
          <p:spPr>
            <a:xfrm>
              <a:off x="2015737" y="4678523"/>
              <a:ext cx="199390" cy="208915"/>
            </a:xfrm>
            <a:custGeom>
              <a:avLst/>
              <a:gdLst/>
              <a:ahLst/>
              <a:cxnLst/>
              <a:rect l="l" t="t" r="r" b="b"/>
              <a:pathLst>
                <a:path w="199389" h="208914">
                  <a:moveTo>
                    <a:pt x="35360" y="0"/>
                  </a:moveTo>
                  <a:lnTo>
                    <a:pt x="11787" y="35812"/>
                  </a:lnTo>
                  <a:lnTo>
                    <a:pt x="0" y="80414"/>
                  </a:lnTo>
                  <a:lnTo>
                    <a:pt x="0" y="127944"/>
                  </a:lnTo>
                  <a:lnTo>
                    <a:pt x="11787" y="172546"/>
                  </a:lnTo>
                  <a:lnTo>
                    <a:pt x="35360" y="208359"/>
                  </a:lnTo>
                  <a:lnTo>
                    <a:pt x="163898" y="208358"/>
                  </a:lnTo>
                  <a:lnTo>
                    <a:pt x="187174" y="172996"/>
                  </a:lnTo>
                  <a:lnTo>
                    <a:pt x="198812" y="128957"/>
                  </a:lnTo>
                  <a:lnTo>
                    <a:pt x="198812" y="82026"/>
                  </a:lnTo>
                  <a:lnTo>
                    <a:pt x="187174" y="37988"/>
                  </a:lnTo>
                  <a:lnTo>
                    <a:pt x="163898" y="2627"/>
                  </a:lnTo>
                  <a:lnTo>
                    <a:pt x="3536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2146126" y="4647043"/>
              <a:ext cx="138430" cy="248285"/>
            </a:xfrm>
            <a:custGeom>
              <a:avLst/>
              <a:gdLst/>
              <a:ahLst/>
              <a:cxnLst/>
              <a:rect l="l" t="t" r="r" b="b"/>
              <a:pathLst>
                <a:path w="138430" h="248285">
                  <a:moveTo>
                    <a:pt x="93953" y="0"/>
                  </a:moveTo>
                  <a:lnTo>
                    <a:pt x="43877" y="0"/>
                  </a:lnTo>
                  <a:lnTo>
                    <a:pt x="19501" y="34635"/>
                  </a:lnTo>
                  <a:lnTo>
                    <a:pt x="4875" y="77349"/>
                  </a:lnTo>
                  <a:lnTo>
                    <a:pt x="0" y="124102"/>
                  </a:lnTo>
                  <a:lnTo>
                    <a:pt x="4875" y="170855"/>
                  </a:lnTo>
                  <a:lnTo>
                    <a:pt x="19501" y="213570"/>
                  </a:lnTo>
                  <a:lnTo>
                    <a:pt x="43877" y="248207"/>
                  </a:lnTo>
                  <a:lnTo>
                    <a:pt x="93953" y="248207"/>
                  </a:lnTo>
                  <a:lnTo>
                    <a:pt x="118329" y="213570"/>
                  </a:lnTo>
                  <a:lnTo>
                    <a:pt x="132955" y="170855"/>
                  </a:lnTo>
                  <a:lnTo>
                    <a:pt x="137830" y="124102"/>
                  </a:lnTo>
                  <a:lnTo>
                    <a:pt x="132955" y="77349"/>
                  </a:lnTo>
                  <a:lnTo>
                    <a:pt x="118329" y="34635"/>
                  </a:lnTo>
                  <a:lnTo>
                    <a:pt x="9395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881227" y="4696383"/>
              <a:ext cx="5894070" cy="422909"/>
            </a:xfrm>
            <a:custGeom>
              <a:avLst/>
              <a:gdLst/>
              <a:ahLst/>
              <a:cxnLst/>
              <a:rect l="l" t="t" r="r" b="b"/>
              <a:pathLst>
                <a:path w="5894070" h="422910">
                  <a:moveTo>
                    <a:pt x="2126907" y="328498"/>
                  </a:moveTo>
                  <a:lnTo>
                    <a:pt x="2118614" y="276453"/>
                  </a:lnTo>
                  <a:lnTo>
                    <a:pt x="2093747" y="234708"/>
                  </a:lnTo>
                  <a:lnTo>
                    <a:pt x="33159" y="234708"/>
                  </a:lnTo>
                  <a:lnTo>
                    <a:pt x="8293" y="276453"/>
                  </a:lnTo>
                  <a:lnTo>
                    <a:pt x="0" y="328498"/>
                  </a:lnTo>
                  <a:lnTo>
                    <a:pt x="8293" y="380555"/>
                  </a:lnTo>
                  <a:lnTo>
                    <a:pt x="33159" y="422300"/>
                  </a:lnTo>
                  <a:lnTo>
                    <a:pt x="2093747" y="422300"/>
                  </a:lnTo>
                  <a:lnTo>
                    <a:pt x="2118614" y="380555"/>
                  </a:lnTo>
                  <a:lnTo>
                    <a:pt x="2126907" y="328498"/>
                  </a:lnTo>
                  <a:close/>
                </a:path>
                <a:path w="5894070" h="422910">
                  <a:moveTo>
                    <a:pt x="5893625" y="93789"/>
                  </a:moveTo>
                  <a:lnTo>
                    <a:pt x="5885345" y="41744"/>
                  </a:lnTo>
                  <a:lnTo>
                    <a:pt x="5860466" y="0"/>
                  </a:lnTo>
                  <a:lnTo>
                    <a:pt x="1409306" y="0"/>
                  </a:lnTo>
                  <a:lnTo>
                    <a:pt x="1384427" y="41744"/>
                  </a:lnTo>
                  <a:lnTo>
                    <a:pt x="1376133" y="93789"/>
                  </a:lnTo>
                  <a:lnTo>
                    <a:pt x="1384427" y="145846"/>
                  </a:lnTo>
                  <a:lnTo>
                    <a:pt x="1409306" y="187591"/>
                  </a:lnTo>
                  <a:lnTo>
                    <a:pt x="5860466" y="187591"/>
                  </a:lnTo>
                  <a:lnTo>
                    <a:pt x="5885345" y="145846"/>
                  </a:lnTo>
                  <a:lnTo>
                    <a:pt x="5893625" y="9378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998905" y="4787798"/>
              <a:ext cx="896619" cy="119380"/>
            </a:xfrm>
            <a:custGeom>
              <a:avLst/>
              <a:gdLst/>
              <a:ahLst/>
              <a:cxnLst/>
              <a:rect l="l" t="t" r="r" b="b"/>
              <a:pathLst>
                <a:path w="896619" h="119379">
                  <a:moveTo>
                    <a:pt x="81165" y="59474"/>
                  </a:moveTo>
                  <a:lnTo>
                    <a:pt x="75907" y="26466"/>
                  </a:lnTo>
                  <a:lnTo>
                    <a:pt x="60147" y="0"/>
                  </a:lnTo>
                  <a:lnTo>
                    <a:pt x="21031" y="0"/>
                  </a:lnTo>
                  <a:lnTo>
                    <a:pt x="5257" y="26466"/>
                  </a:lnTo>
                  <a:lnTo>
                    <a:pt x="0" y="59474"/>
                  </a:lnTo>
                  <a:lnTo>
                    <a:pt x="5257" y="92468"/>
                  </a:lnTo>
                  <a:lnTo>
                    <a:pt x="21031" y="118935"/>
                  </a:lnTo>
                  <a:lnTo>
                    <a:pt x="60147" y="118935"/>
                  </a:lnTo>
                  <a:lnTo>
                    <a:pt x="75907" y="92468"/>
                  </a:lnTo>
                  <a:lnTo>
                    <a:pt x="81165" y="59474"/>
                  </a:lnTo>
                  <a:close/>
                </a:path>
                <a:path w="896619" h="119379">
                  <a:moveTo>
                    <a:pt x="896429" y="59461"/>
                  </a:moveTo>
                  <a:lnTo>
                    <a:pt x="891171" y="26466"/>
                  </a:lnTo>
                  <a:lnTo>
                    <a:pt x="875411" y="0"/>
                  </a:lnTo>
                  <a:lnTo>
                    <a:pt x="836282" y="0"/>
                  </a:lnTo>
                  <a:lnTo>
                    <a:pt x="820521" y="26466"/>
                  </a:lnTo>
                  <a:lnTo>
                    <a:pt x="815263" y="59461"/>
                  </a:lnTo>
                  <a:lnTo>
                    <a:pt x="820521" y="92468"/>
                  </a:lnTo>
                  <a:lnTo>
                    <a:pt x="836282" y="118935"/>
                  </a:lnTo>
                  <a:lnTo>
                    <a:pt x="875411" y="118935"/>
                  </a:lnTo>
                  <a:lnTo>
                    <a:pt x="891171" y="92468"/>
                  </a:lnTo>
                  <a:lnTo>
                    <a:pt x="896429" y="5946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931837" y="4681156"/>
              <a:ext cx="977900" cy="205740"/>
            </a:xfrm>
            <a:custGeom>
              <a:avLst/>
              <a:gdLst/>
              <a:ahLst/>
              <a:cxnLst/>
              <a:rect l="l" t="t" r="r" b="b"/>
              <a:pathLst>
                <a:path w="977900" h="205739">
                  <a:moveTo>
                    <a:pt x="166903" y="79400"/>
                  </a:moveTo>
                  <a:lnTo>
                    <a:pt x="155270" y="35369"/>
                  </a:lnTo>
                  <a:lnTo>
                    <a:pt x="131991" y="0"/>
                  </a:lnTo>
                  <a:lnTo>
                    <a:pt x="34912" y="0"/>
                  </a:lnTo>
                  <a:lnTo>
                    <a:pt x="11633" y="35369"/>
                  </a:lnTo>
                  <a:lnTo>
                    <a:pt x="0" y="79400"/>
                  </a:lnTo>
                  <a:lnTo>
                    <a:pt x="0" y="126339"/>
                  </a:lnTo>
                  <a:lnTo>
                    <a:pt x="11633" y="170370"/>
                  </a:lnTo>
                  <a:lnTo>
                    <a:pt x="34912" y="205727"/>
                  </a:lnTo>
                  <a:lnTo>
                    <a:pt x="131991" y="205727"/>
                  </a:lnTo>
                  <a:lnTo>
                    <a:pt x="155270" y="170370"/>
                  </a:lnTo>
                  <a:lnTo>
                    <a:pt x="166903" y="126339"/>
                  </a:lnTo>
                  <a:lnTo>
                    <a:pt x="166903" y="79400"/>
                  </a:lnTo>
                  <a:close/>
                </a:path>
                <a:path w="977900" h="205739">
                  <a:moveTo>
                    <a:pt x="977798" y="79400"/>
                  </a:moveTo>
                  <a:lnTo>
                    <a:pt x="966165" y="35356"/>
                  </a:lnTo>
                  <a:lnTo>
                    <a:pt x="942886" y="0"/>
                  </a:lnTo>
                  <a:lnTo>
                    <a:pt x="845807" y="0"/>
                  </a:lnTo>
                  <a:lnTo>
                    <a:pt x="822528" y="35356"/>
                  </a:lnTo>
                  <a:lnTo>
                    <a:pt x="810895" y="79400"/>
                  </a:lnTo>
                  <a:lnTo>
                    <a:pt x="810895" y="126326"/>
                  </a:lnTo>
                  <a:lnTo>
                    <a:pt x="822528" y="170370"/>
                  </a:lnTo>
                  <a:lnTo>
                    <a:pt x="845807" y="205727"/>
                  </a:lnTo>
                  <a:lnTo>
                    <a:pt x="942886" y="205727"/>
                  </a:lnTo>
                  <a:lnTo>
                    <a:pt x="966165" y="170370"/>
                  </a:lnTo>
                  <a:lnTo>
                    <a:pt x="977798" y="126326"/>
                  </a:lnTo>
                  <a:lnTo>
                    <a:pt x="977798" y="7940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7" name="object 67"/>
          <p:cNvSpPr/>
          <p:nvPr/>
        </p:nvSpPr>
        <p:spPr>
          <a:xfrm>
            <a:off x="881087" y="3100768"/>
            <a:ext cx="6005830" cy="739775"/>
          </a:xfrm>
          <a:custGeom>
            <a:avLst/>
            <a:gdLst/>
            <a:ahLst/>
            <a:cxnLst/>
            <a:rect l="l" t="t" r="r" b="b"/>
            <a:pathLst>
              <a:path w="6005830" h="739775">
                <a:moveTo>
                  <a:pt x="6005779" y="462559"/>
                </a:moveTo>
                <a:lnTo>
                  <a:pt x="5997486" y="410502"/>
                </a:lnTo>
                <a:lnTo>
                  <a:pt x="5972619" y="368757"/>
                </a:lnTo>
                <a:lnTo>
                  <a:pt x="5598198" y="368757"/>
                </a:lnTo>
                <a:lnTo>
                  <a:pt x="5621159" y="330225"/>
                </a:lnTo>
                <a:lnTo>
                  <a:pt x="5629453" y="278180"/>
                </a:lnTo>
                <a:lnTo>
                  <a:pt x="5621159" y="226123"/>
                </a:lnTo>
                <a:lnTo>
                  <a:pt x="5598185" y="187591"/>
                </a:lnTo>
                <a:lnTo>
                  <a:pt x="5961456" y="187591"/>
                </a:lnTo>
                <a:lnTo>
                  <a:pt x="5986335" y="145846"/>
                </a:lnTo>
                <a:lnTo>
                  <a:pt x="5994616" y="93802"/>
                </a:lnTo>
                <a:lnTo>
                  <a:pt x="5986335" y="41744"/>
                </a:lnTo>
                <a:lnTo>
                  <a:pt x="5961456" y="0"/>
                </a:lnTo>
                <a:lnTo>
                  <a:pt x="33185" y="0"/>
                </a:lnTo>
                <a:lnTo>
                  <a:pt x="8318" y="41744"/>
                </a:lnTo>
                <a:lnTo>
                  <a:pt x="25" y="93802"/>
                </a:lnTo>
                <a:lnTo>
                  <a:pt x="8318" y="145846"/>
                </a:lnTo>
                <a:lnTo>
                  <a:pt x="32283" y="186093"/>
                </a:lnTo>
                <a:lnTo>
                  <a:pt x="8432" y="226123"/>
                </a:lnTo>
                <a:lnTo>
                  <a:pt x="139" y="278180"/>
                </a:lnTo>
                <a:lnTo>
                  <a:pt x="8432" y="330225"/>
                </a:lnTo>
                <a:lnTo>
                  <a:pt x="32258" y="370255"/>
                </a:lnTo>
                <a:lnTo>
                  <a:pt x="8293" y="410502"/>
                </a:lnTo>
                <a:lnTo>
                  <a:pt x="0" y="462559"/>
                </a:lnTo>
                <a:lnTo>
                  <a:pt x="8293" y="514604"/>
                </a:lnTo>
                <a:lnTo>
                  <a:pt x="31737" y="553974"/>
                </a:lnTo>
                <a:lnTo>
                  <a:pt x="8293" y="593331"/>
                </a:lnTo>
                <a:lnTo>
                  <a:pt x="0" y="645388"/>
                </a:lnTo>
                <a:lnTo>
                  <a:pt x="8293" y="697433"/>
                </a:lnTo>
                <a:lnTo>
                  <a:pt x="33159" y="739190"/>
                </a:lnTo>
                <a:lnTo>
                  <a:pt x="450659" y="739190"/>
                </a:lnTo>
                <a:lnTo>
                  <a:pt x="475526" y="697433"/>
                </a:lnTo>
                <a:lnTo>
                  <a:pt x="483819" y="645388"/>
                </a:lnTo>
                <a:lnTo>
                  <a:pt x="475526" y="593331"/>
                </a:lnTo>
                <a:lnTo>
                  <a:pt x="453491" y="556348"/>
                </a:lnTo>
                <a:lnTo>
                  <a:pt x="5972619" y="556348"/>
                </a:lnTo>
                <a:lnTo>
                  <a:pt x="5997486" y="514604"/>
                </a:lnTo>
                <a:lnTo>
                  <a:pt x="6005779" y="462559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8" name="object 68"/>
          <p:cNvSpPr txBox="1"/>
          <p:nvPr/>
        </p:nvSpPr>
        <p:spPr>
          <a:xfrm>
            <a:off x="850759" y="3075582"/>
            <a:ext cx="6052185" cy="30099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2865" marR="41275">
              <a:lnSpc>
                <a:spcPct val="1098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hyperbolic</a:t>
            </a:r>
            <a:r>
              <a:rPr dirty="0" u="sng" sz="1100" spc="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paraboloid</a:t>
            </a:r>
            <a:r>
              <a:rPr dirty="0" sz="1100" spc="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move</a:t>
            </a:r>
            <a:r>
              <a:rPr dirty="0" sz="1100" spc="-5">
                <a:latin typeface="Calibri"/>
                <a:cs typeface="Calibri"/>
              </a:rPr>
              <a:t>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-axis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move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along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decreasing.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completely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possible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decreasing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depending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 that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move.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never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</a:t>
            </a:r>
            <a:r>
              <a:rPr dirty="0" sz="1100">
                <a:latin typeface="Calibri"/>
                <a:cs typeface="Calibri"/>
              </a:rPr>
              <a:t>behave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exactly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same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point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 changes.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000">
              <a:latin typeface="Calibri"/>
              <a:cs typeface="Calibri"/>
            </a:endParaRPr>
          </a:p>
          <a:p>
            <a:pPr marL="63500" marR="218440">
              <a:lnSpc>
                <a:spcPts val="181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interpretation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standard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interpretations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I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class.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Calculus</a:t>
            </a:r>
            <a:r>
              <a:rPr dirty="0" baseline="5050" sz="1650">
                <a:latin typeface="Calibri"/>
                <a:cs typeface="Calibri"/>
              </a:rPr>
              <a:t> I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class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26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baseline="6944" sz="1800">
                <a:latin typeface="Symbol"/>
                <a:cs typeface="Symbol"/>
              </a:rPr>
              <a:t></a:t>
            </a:r>
            <a:r>
              <a:rPr dirty="0" baseline="6944" sz="1800" spc="-307">
                <a:latin typeface="Times New Roman"/>
                <a:cs typeface="Times New Roman"/>
              </a:rPr>
              <a:t> </a:t>
            </a:r>
            <a:r>
              <a:rPr dirty="0" sz="1600" spc="-25">
                <a:latin typeface="Symbol"/>
                <a:cs typeface="Symbol"/>
              </a:rPr>
              <a:t></a:t>
            </a:r>
            <a:r>
              <a:rPr dirty="0" baseline="4629" sz="1800" spc="-37" i="1">
                <a:latin typeface="Times New Roman"/>
                <a:cs typeface="Times New Roman"/>
              </a:rPr>
              <a:t>a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represents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7">
                <a:latin typeface="Calibri"/>
                <a:cs typeface="Calibri"/>
              </a:rPr>
              <a:t> slope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8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30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 </a:t>
            </a:r>
            <a:r>
              <a:rPr dirty="0" baseline="4629" sz="1800" spc="-15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a</a:t>
            </a:r>
            <a:r>
              <a:rPr dirty="0" baseline="4629" sz="1800" spc="-157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Well,</a:t>
            </a:r>
            <a:endParaRPr baseline="5050" sz="1650">
              <a:latin typeface="Calibri"/>
              <a:cs typeface="Calibri"/>
            </a:endParaRPr>
          </a:p>
          <a:p>
            <a:pPr marL="63500" marR="152400" indent="52069">
              <a:lnSpc>
                <a:spcPts val="1770"/>
              </a:lnSpc>
              <a:spcBef>
                <a:spcPts val="360"/>
              </a:spcBef>
            </a:pPr>
            <a:r>
              <a:rPr dirty="0" baseline="4629" sz="1800" spc="60" i="1">
                <a:latin typeface="Times New Roman"/>
                <a:cs typeface="Times New Roman"/>
              </a:rPr>
              <a:t>f</a:t>
            </a:r>
            <a:r>
              <a:rPr dirty="0" baseline="-19841" sz="1050" spc="60" i="1">
                <a:latin typeface="Times New Roman"/>
                <a:cs typeface="Times New Roman"/>
              </a:rPr>
              <a:t>x </a:t>
            </a:r>
            <a:r>
              <a:rPr dirty="0" sz="1600" spc="-10">
                <a:latin typeface="Symbol"/>
                <a:cs typeface="Symbol"/>
              </a:rPr>
              <a:t></a:t>
            </a:r>
            <a:r>
              <a:rPr dirty="0" baseline="4629" sz="1800" spc="-15" i="1">
                <a:latin typeface="Times New Roman"/>
                <a:cs typeface="Times New Roman"/>
              </a:rPr>
              <a:t>a</a:t>
            </a:r>
            <a:r>
              <a:rPr dirty="0" baseline="4629" sz="1800" spc="-15">
                <a:latin typeface="Times New Roman"/>
                <a:cs typeface="Times New Roman"/>
              </a:rPr>
              <a:t>, </a:t>
            </a:r>
            <a:r>
              <a:rPr dirty="0" baseline="4629" sz="1800" spc="-44" i="1">
                <a:latin typeface="Times New Roman"/>
                <a:cs typeface="Times New Roman"/>
              </a:rPr>
              <a:t>b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-3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baseline="-19841" sz="1050" spc="-7" i="1">
                <a:latin typeface="Times New Roman"/>
                <a:cs typeface="Times New Roman"/>
              </a:rPr>
              <a:t>y </a:t>
            </a:r>
            <a:r>
              <a:rPr dirty="0" sz="1600" spc="-10">
                <a:latin typeface="Symbol"/>
                <a:cs typeface="Symbol"/>
              </a:rPr>
              <a:t></a:t>
            </a:r>
            <a:r>
              <a:rPr dirty="0" baseline="4629" sz="1800" spc="-15" i="1">
                <a:latin typeface="Times New Roman"/>
                <a:cs typeface="Times New Roman"/>
              </a:rPr>
              <a:t>a</a:t>
            </a:r>
            <a:r>
              <a:rPr dirty="0" baseline="4629" sz="1800" spc="-15">
                <a:latin typeface="Times New Roman"/>
                <a:cs typeface="Times New Roman"/>
              </a:rPr>
              <a:t>, </a:t>
            </a:r>
            <a:r>
              <a:rPr dirty="0" baseline="4629" sz="1800" spc="-44" i="1">
                <a:latin typeface="Times New Roman"/>
                <a:cs typeface="Times New Roman"/>
              </a:rPr>
              <a:t>b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-3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also represent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slopes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tangent lines.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 difference here is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functions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represent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0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baseline="5050" sz="1650" spc="-7">
                <a:latin typeface="Calibri"/>
                <a:cs typeface="Calibri"/>
              </a:rPr>
              <a:t>Partial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derivatives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slopes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u="sng" baseline="5050" sz="1650" spc="-7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traces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7">
                <a:latin typeface="Calibri"/>
                <a:cs typeface="Calibri"/>
              </a:rPr>
              <a:t> partial derivative</a:t>
            </a:r>
            <a:r>
              <a:rPr dirty="0" baseline="5050" sz="1650" spc="607">
                <a:latin typeface="Calibri"/>
                <a:cs typeface="Calibri"/>
              </a:rPr>
              <a:t> </a:t>
            </a:r>
            <a:r>
              <a:rPr dirty="0" baseline="4629" sz="1800" spc="60" i="1">
                <a:latin typeface="Times New Roman"/>
                <a:cs typeface="Times New Roman"/>
              </a:rPr>
              <a:t>f</a:t>
            </a:r>
            <a:r>
              <a:rPr dirty="0" baseline="-15873" sz="1050" spc="60" i="1">
                <a:latin typeface="Times New Roman"/>
                <a:cs typeface="Times New Roman"/>
              </a:rPr>
              <a:t>x</a:t>
            </a:r>
            <a:r>
              <a:rPr dirty="0" baseline="-15873" sz="1050" spc="142" i="1">
                <a:latin typeface="Times New Roman"/>
                <a:cs typeface="Times New Roman"/>
              </a:rPr>
              <a:t> </a:t>
            </a:r>
            <a:r>
              <a:rPr dirty="0" sz="1600" spc="-10">
                <a:latin typeface="Symbol"/>
                <a:cs typeface="Symbol"/>
              </a:rPr>
              <a:t></a:t>
            </a:r>
            <a:r>
              <a:rPr dirty="0" baseline="4629" sz="1800" spc="-15" i="1">
                <a:latin typeface="Times New Roman"/>
                <a:cs typeface="Times New Roman"/>
              </a:rPr>
              <a:t>a</a:t>
            </a:r>
            <a:r>
              <a:rPr dirty="0" baseline="4629" sz="1800" spc="-15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b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 spc="6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slope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trace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endParaRPr baseline="5050" sz="1650">
              <a:latin typeface="Calibri"/>
              <a:cs typeface="Calibri"/>
            </a:endParaRPr>
          </a:p>
          <a:p>
            <a:pPr marL="63500" marR="43180" indent="51435">
              <a:lnSpc>
                <a:spcPts val="2140"/>
              </a:lnSpc>
              <a:spcBef>
                <a:spcPts val="9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35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1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89">
                <a:latin typeface="Calibri"/>
                <a:cs typeface="Calibri"/>
              </a:rPr>
              <a:t> </a:t>
            </a:r>
            <a:r>
              <a:rPr dirty="0" baseline="2415" sz="1725" spc="22" i="1">
                <a:latin typeface="Times New Roman"/>
                <a:cs typeface="Times New Roman"/>
              </a:rPr>
              <a:t>y</a:t>
            </a:r>
            <a:r>
              <a:rPr dirty="0" baseline="2415" sz="1725" spc="37" i="1">
                <a:latin typeface="Times New Roman"/>
                <a:cs typeface="Times New Roman"/>
              </a:rPr>
              <a:t> </a:t>
            </a:r>
            <a:r>
              <a:rPr dirty="0" baseline="2415" sz="1725" spc="30">
                <a:latin typeface="Symbol"/>
                <a:cs typeface="Symbol"/>
              </a:rPr>
              <a:t></a:t>
            </a:r>
            <a:r>
              <a:rPr dirty="0" baseline="2415" sz="1725" spc="-75">
                <a:latin typeface="Times New Roman"/>
                <a:cs typeface="Times New Roman"/>
              </a:rPr>
              <a:t> </a:t>
            </a:r>
            <a:r>
              <a:rPr dirty="0" baseline="2415" sz="1725" spc="22" i="1">
                <a:latin typeface="Times New Roman"/>
                <a:cs typeface="Times New Roman"/>
              </a:rPr>
              <a:t>b</a:t>
            </a:r>
            <a:r>
              <a:rPr dirty="0" baseline="2415" sz="1725" spc="179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b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-254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Likewise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partial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derivative</a:t>
            </a:r>
            <a:r>
              <a:rPr dirty="0" baseline="5050" sz="1650" spc="24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baseline="-15873" sz="1050" spc="-7" i="1">
                <a:latin typeface="Times New Roman"/>
                <a:cs typeface="Times New Roman"/>
              </a:rPr>
              <a:t>y</a:t>
            </a:r>
            <a:r>
              <a:rPr dirty="0" baseline="-15873" sz="1050" spc="150" i="1">
                <a:latin typeface="Times New Roman"/>
                <a:cs typeface="Times New Roman"/>
              </a:rPr>
              <a:t> </a:t>
            </a:r>
            <a:r>
              <a:rPr dirty="0" sz="1600" spc="-10">
                <a:latin typeface="Symbol"/>
                <a:cs typeface="Symbol"/>
              </a:rPr>
              <a:t></a:t>
            </a:r>
            <a:r>
              <a:rPr dirty="0" baseline="4629" sz="1800" spc="-15" i="1">
                <a:latin typeface="Times New Roman"/>
                <a:cs typeface="Times New Roman"/>
              </a:rPr>
              <a:t>a</a:t>
            </a:r>
            <a:r>
              <a:rPr dirty="0" baseline="4629" sz="1800" spc="-15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44" i="1">
                <a:latin typeface="Times New Roman"/>
                <a:cs typeface="Times New Roman"/>
              </a:rPr>
              <a:t>b</a:t>
            </a:r>
            <a:r>
              <a:rPr dirty="0" sz="1600" spc="-30">
                <a:latin typeface="Symbol"/>
                <a:cs typeface="Symbol"/>
              </a:rPr>
              <a:t></a:t>
            </a:r>
            <a:r>
              <a:rPr dirty="0" sz="160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slope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h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ra</a:t>
            </a:r>
            <a:r>
              <a:rPr dirty="0" baseline="5050" sz="1650" spc="-22">
                <a:latin typeface="Calibri"/>
                <a:cs typeface="Calibri"/>
              </a:rPr>
              <a:t>c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f</a:t>
            </a:r>
            <a:r>
              <a:rPr dirty="0" baseline="5050" sz="1650">
                <a:latin typeface="Calibri"/>
                <a:cs typeface="Calibri"/>
              </a:rPr>
              <a:t>  </a:t>
            </a:r>
            <a:r>
              <a:rPr dirty="0" baseline="5050" sz="1650" spc="-1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35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92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r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h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37">
                <a:latin typeface="Calibri"/>
                <a:cs typeface="Calibri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x</a:t>
            </a:r>
            <a:r>
              <a:rPr dirty="0" baseline="4629" sz="1800" spc="-22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 i="1">
                <a:latin typeface="Times New Roman"/>
                <a:cs typeface="Times New Roman"/>
              </a:rPr>
              <a:t>a</a:t>
            </a:r>
            <a:r>
              <a:rPr dirty="0" baseline="4629" sz="1800" spc="209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h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30">
                <a:latin typeface="Calibri"/>
                <a:cs typeface="Calibri"/>
              </a:rPr>
              <a:t>p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57">
                <a:latin typeface="Calibri"/>
                <a:cs typeface="Calibri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30" i="1">
                <a:latin typeface="Times New Roman"/>
                <a:cs typeface="Times New Roman"/>
              </a:rPr>
              <a:t>a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b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54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917447" y="6309353"/>
            <a:ext cx="5937885" cy="1221105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755"/>
              </a:lnSpc>
            </a:pPr>
            <a:r>
              <a:rPr dirty="0" baseline="4629" sz="1800" spc="-7" b="1" i="1">
                <a:latin typeface="Times New Roman"/>
                <a:cs typeface="Times New Roman"/>
              </a:rPr>
              <a:t>Example </a:t>
            </a:r>
            <a:r>
              <a:rPr dirty="0" baseline="4629" sz="1800" b="1" i="1">
                <a:latin typeface="Times New Roman"/>
                <a:cs typeface="Times New Roman"/>
              </a:rPr>
              <a:t>2</a:t>
            </a:r>
            <a:r>
              <a:rPr dirty="0" baseline="4629" sz="1800" spc="487" b="1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slopes </a:t>
            </a:r>
            <a:r>
              <a:rPr dirty="0" baseline="5050" sz="1650">
                <a:latin typeface="Calibri"/>
                <a:cs typeface="Calibri"/>
              </a:rPr>
              <a:t>of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traces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337">
                <a:latin typeface="Calibri"/>
                <a:cs typeface="Calibri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z</a:t>
            </a:r>
            <a:r>
              <a:rPr dirty="0" baseline="2314" sz="1800" spc="22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</a:t>
            </a:r>
            <a:r>
              <a:rPr dirty="0" baseline="2314" sz="1800" spc="-232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Times New Roman"/>
                <a:cs typeface="Times New Roman"/>
              </a:rPr>
              <a:t>10</a:t>
            </a:r>
            <a:r>
              <a:rPr dirty="0" baseline="2314" sz="1800" spc="-165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-150">
                <a:latin typeface="Times New Roman"/>
                <a:cs typeface="Times New Roman"/>
              </a:rPr>
              <a:t> </a:t>
            </a:r>
            <a:r>
              <a:rPr dirty="0" baseline="2314" sz="1800" spc="52">
                <a:latin typeface="Times New Roman"/>
                <a:cs typeface="Times New Roman"/>
              </a:rPr>
              <a:t>4</a:t>
            </a:r>
            <a:r>
              <a:rPr dirty="0" baseline="2314" sz="1800" spc="52" i="1">
                <a:latin typeface="Times New Roman"/>
                <a:cs typeface="Times New Roman"/>
              </a:rPr>
              <a:t>x</a:t>
            </a:r>
            <a:r>
              <a:rPr dirty="0" baseline="47619" sz="1050" spc="52">
                <a:latin typeface="Times New Roman"/>
                <a:cs typeface="Times New Roman"/>
              </a:rPr>
              <a:t>2</a:t>
            </a:r>
            <a:r>
              <a:rPr dirty="0" baseline="47619" sz="1050" spc="217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22">
                <a:latin typeface="Times New Roman"/>
                <a:cs typeface="Times New Roman"/>
              </a:rPr>
              <a:t> </a:t>
            </a:r>
            <a:r>
              <a:rPr dirty="0" baseline="2314" sz="1800" spc="44" i="1">
                <a:latin typeface="Times New Roman"/>
                <a:cs typeface="Times New Roman"/>
              </a:rPr>
              <a:t>y</a:t>
            </a:r>
            <a:r>
              <a:rPr dirty="0" baseline="47619" sz="1050" spc="44">
                <a:latin typeface="Times New Roman"/>
                <a:cs typeface="Times New Roman"/>
              </a:rPr>
              <a:t>2 </a:t>
            </a:r>
            <a:r>
              <a:rPr dirty="0" baseline="47619" sz="1050" spc="172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point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95">
                <a:latin typeface="Symbol"/>
                <a:cs typeface="Symbol"/>
              </a:rPr>
              <a:t></a:t>
            </a:r>
            <a:r>
              <a:rPr dirty="0" baseline="4629" sz="1800" spc="-142">
                <a:latin typeface="Times New Roman"/>
                <a:cs typeface="Times New Roman"/>
              </a:rPr>
              <a:t>1,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  <a:spcBef>
                <a:spcPts val="168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7945" marR="215265">
              <a:lnSpc>
                <a:spcPts val="1620"/>
              </a:lnSpc>
              <a:spcBef>
                <a:spcPts val="40"/>
              </a:spcBef>
            </a:pP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sketched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traces for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5">
                <a:latin typeface="Times New Roman"/>
                <a:cs typeface="Times New Roman"/>
              </a:rPr>
              <a:t> 1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30">
                <a:latin typeface="Times New Roman"/>
                <a:cs typeface="Times New Roman"/>
              </a:rPr>
              <a:t> 2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previous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section</a:t>
            </a:r>
            <a:r>
              <a:rPr dirty="0" sz="110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these are the two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traces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reference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purposes</a:t>
            </a:r>
            <a:r>
              <a:rPr dirty="0" sz="1100" spc="-5">
                <a:latin typeface="Calibri"/>
                <a:cs typeface="Calibri"/>
              </a:rPr>
              <a:t> here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70" name="object 7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628900" y="1019175"/>
            <a:ext cx="2505074" cy="177164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43694" y="7044167"/>
            <a:ext cx="137830" cy="248207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881237" y="6689685"/>
            <a:ext cx="5898515" cy="613410"/>
            <a:chOff x="881237" y="6689685"/>
            <a:chExt cx="5898515" cy="613410"/>
          </a:xfrm>
        </p:grpSpPr>
        <p:sp>
          <p:nvSpPr>
            <p:cNvPr id="4" name="object 4"/>
            <p:cNvSpPr/>
            <p:nvPr/>
          </p:nvSpPr>
          <p:spPr>
            <a:xfrm>
              <a:off x="3266452" y="7075649"/>
              <a:ext cx="636905" cy="208915"/>
            </a:xfrm>
            <a:custGeom>
              <a:avLst/>
              <a:gdLst/>
              <a:ahLst/>
              <a:cxnLst/>
              <a:rect l="l" t="t" r="r" b="b"/>
              <a:pathLst>
                <a:path w="636904" h="208915">
                  <a:moveTo>
                    <a:pt x="600936" y="0"/>
                  </a:moveTo>
                  <a:lnTo>
                    <a:pt x="35361" y="0"/>
                  </a:lnTo>
                  <a:lnTo>
                    <a:pt x="11787" y="35813"/>
                  </a:lnTo>
                  <a:lnTo>
                    <a:pt x="1" y="80415"/>
                  </a:lnTo>
                  <a:lnTo>
                    <a:pt x="1" y="127945"/>
                  </a:lnTo>
                  <a:lnTo>
                    <a:pt x="11787" y="172546"/>
                  </a:lnTo>
                  <a:lnTo>
                    <a:pt x="35361" y="208360"/>
                  </a:lnTo>
                  <a:lnTo>
                    <a:pt x="600936" y="208360"/>
                  </a:lnTo>
                  <a:lnTo>
                    <a:pt x="624510" y="172546"/>
                  </a:lnTo>
                  <a:lnTo>
                    <a:pt x="636296" y="127945"/>
                  </a:lnTo>
                  <a:lnTo>
                    <a:pt x="636296" y="80415"/>
                  </a:lnTo>
                  <a:lnTo>
                    <a:pt x="624510" y="35813"/>
                  </a:lnTo>
                  <a:lnTo>
                    <a:pt x="60093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3190646" y="7023099"/>
              <a:ext cx="934719" cy="280035"/>
            </a:xfrm>
            <a:custGeom>
              <a:avLst/>
              <a:gdLst/>
              <a:ahLst/>
              <a:cxnLst/>
              <a:rect l="l" t="t" r="r" b="b"/>
              <a:pathLst>
                <a:path w="934720" h="280034">
                  <a:moveTo>
                    <a:pt x="147040" y="117043"/>
                  </a:moveTo>
                  <a:lnTo>
                    <a:pt x="138963" y="72771"/>
                  </a:lnTo>
                  <a:lnTo>
                    <a:pt x="122821" y="32804"/>
                  </a:lnTo>
                  <a:lnTo>
                    <a:pt x="98590" y="0"/>
                  </a:lnTo>
                  <a:lnTo>
                    <a:pt x="48450" y="0"/>
                  </a:lnTo>
                  <a:lnTo>
                    <a:pt x="24231" y="32804"/>
                  </a:lnTo>
                  <a:lnTo>
                    <a:pt x="8077" y="72771"/>
                  </a:lnTo>
                  <a:lnTo>
                    <a:pt x="0" y="117043"/>
                  </a:lnTo>
                  <a:lnTo>
                    <a:pt x="0" y="162737"/>
                  </a:lnTo>
                  <a:lnTo>
                    <a:pt x="8077" y="207010"/>
                  </a:lnTo>
                  <a:lnTo>
                    <a:pt x="24231" y="246989"/>
                  </a:lnTo>
                  <a:lnTo>
                    <a:pt x="48450" y="279781"/>
                  </a:lnTo>
                  <a:lnTo>
                    <a:pt x="98590" y="279781"/>
                  </a:lnTo>
                  <a:lnTo>
                    <a:pt x="122821" y="246989"/>
                  </a:lnTo>
                  <a:lnTo>
                    <a:pt x="138963" y="207010"/>
                  </a:lnTo>
                  <a:lnTo>
                    <a:pt x="147040" y="162737"/>
                  </a:lnTo>
                  <a:lnTo>
                    <a:pt x="147040" y="117043"/>
                  </a:lnTo>
                  <a:close/>
                </a:path>
                <a:path w="934720" h="280034">
                  <a:moveTo>
                    <a:pt x="934440" y="117043"/>
                  </a:moveTo>
                  <a:lnTo>
                    <a:pt x="926363" y="72771"/>
                  </a:lnTo>
                  <a:lnTo>
                    <a:pt x="910221" y="32804"/>
                  </a:lnTo>
                  <a:lnTo>
                    <a:pt x="885990" y="0"/>
                  </a:lnTo>
                  <a:lnTo>
                    <a:pt x="690880" y="0"/>
                  </a:lnTo>
                  <a:lnTo>
                    <a:pt x="666648" y="32804"/>
                  </a:lnTo>
                  <a:lnTo>
                    <a:pt x="650494" y="72771"/>
                  </a:lnTo>
                  <a:lnTo>
                    <a:pt x="642429" y="117043"/>
                  </a:lnTo>
                  <a:lnTo>
                    <a:pt x="642429" y="162737"/>
                  </a:lnTo>
                  <a:lnTo>
                    <a:pt x="650494" y="207010"/>
                  </a:lnTo>
                  <a:lnTo>
                    <a:pt x="666648" y="246989"/>
                  </a:lnTo>
                  <a:lnTo>
                    <a:pt x="690880" y="279781"/>
                  </a:lnTo>
                  <a:lnTo>
                    <a:pt x="885990" y="279781"/>
                  </a:lnTo>
                  <a:lnTo>
                    <a:pt x="910221" y="246989"/>
                  </a:lnTo>
                  <a:lnTo>
                    <a:pt x="926363" y="207010"/>
                  </a:lnTo>
                  <a:lnTo>
                    <a:pt x="934440" y="162737"/>
                  </a:lnTo>
                  <a:lnTo>
                    <a:pt x="934440" y="11704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881227" y="6689686"/>
              <a:ext cx="5898515" cy="372110"/>
            </a:xfrm>
            <a:custGeom>
              <a:avLst/>
              <a:gdLst/>
              <a:ahLst/>
              <a:cxnLst/>
              <a:rect l="l" t="t" r="r" b="b"/>
              <a:pathLst>
                <a:path w="5898515" h="372109">
                  <a:moveTo>
                    <a:pt x="5897969" y="93802"/>
                  </a:moveTo>
                  <a:lnTo>
                    <a:pt x="5889676" y="41757"/>
                  </a:lnTo>
                  <a:lnTo>
                    <a:pt x="5864796" y="0"/>
                  </a:lnTo>
                  <a:lnTo>
                    <a:pt x="33172" y="0"/>
                  </a:lnTo>
                  <a:lnTo>
                    <a:pt x="8293" y="41757"/>
                  </a:lnTo>
                  <a:lnTo>
                    <a:pt x="0" y="93802"/>
                  </a:lnTo>
                  <a:lnTo>
                    <a:pt x="8293" y="145859"/>
                  </a:lnTo>
                  <a:lnTo>
                    <a:pt x="32207" y="185991"/>
                  </a:lnTo>
                  <a:lnTo>
                    <a:pt x="8293" y="226123"/>
                  </a:lnTo>
                  <a:lnTo>
                    <a:pt x="0" y="278180"/>
                  </a:lnTo>
                  <a:lnTo>
                    <a:pt x="8293" y="330225"/>
                  </a:lnTo>
                  <a:lnTo>
                    <a:pt x="33172" y="371970"/>
                  </a:lnTo>
                  <a:lnTo>
                    <a:pt x="2721152" y="371970"/>
                  </a:lnTo>
                  <a:lnTo>
                    <a:pt x="2746032" y="330225"/>
                  </a:lnTo>
                  <a:lnTo>
                    <a:pt x="2754325" y="278180"/>
                  </a:lnTo>
                  <a:lnTo>
                    <a:pt x="2746032" y="226123"/>
                  </a:lnTo>
                  <a:lnTo>
                    <a:pt x="2723070" y="187604"/>
                  </a:lnTo>
                  <a:lnTo>
                    <a:pt x="5864796" y="187604"/>
                  </a:lnTo>
                  <a:lnTo>
                    <a:pt x="5889676" y="145859"/>
                  </a:lnTo>
                  <a:lnTo>
                    <a:pt x="5897969" y="9380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881237" y="6322480"/>
            <a:ext cx="2011045" cy="187960"/>
          </a:xfrm>
          <a:custGeom>
            <a:avLst/>
            <a:gdLst/>
            <a:ahLst/>
            <a:cxnLst/>
            <a:rect l="l" t="t" r="r" b="b"/>
            <a:pathLst>
              <a:path w="2011045" h="187959">
                <a:moveTo>
                  <a:pt x="1977539" y="3"/>
                </a:moveTo>
                <a:lnTo>
                  <a:pt x="33162" y="3"/>
                </a:lnTo>
                <a:lnTo>
                  <a:pt x="8290" y="41750"/>
                </a:lnTo>
                <a:lnTo>
                  <a:pt x="0" y="93799"/>
                </a:lnTo>
                <a:lnTo>
                  <a:pt x="8290" y="145848"/>
                </a:lnTo>
                <a:lnTo>
                  <a:pt x="33162" y="187595"/>
                </a:lnTo>
                <a:lnTo>
                  <a:pt x="1977539" y="187595"/>
                </a:lnTo>
                <a:lnTo>
                  <a:pt x="2002410" y="145848"/>
                </a:lnTo>
                <a:lnTo>
                  <a:pt x="2010701" y="93799"/>
                </a:lnTo>
                <a:lnTo>
                  <a:pt x="2002410" y="41750"/>
                </a:lnTo>
                <a:lnTo>
                  <a:pt x="1977539" y="3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81227" y="5953645"/>
            <a:ext cx="5986780" cy="372110"/>
          </a:xfrm>
          <a:custGeom>
            <a:avLst/>
            <a:gdLst/>
            <a:ahLst/>
            <a:cxnLst/>
            <a:rect l="l" t="t" r="r" b="b"/>
            <a:pathLst>
              <a:path w="5986780" h="372110">
                <a:moveTo>
                  <a:pt x="5986729" y="278244"/>
                </a:moveTo>
                <a:lnTo>
                  <a:pt x="5978436" y="226187"/>
                </a:lnTo>
                <a:lnTo>
                  <a:pt x="5953569" y="184442"/>
                </a:lnTo>
                <a:lnTo>
                  <a:pt x="5742317" y="184442"/>
                </a:lnTo>
                <a:lnTo>
                  <a:pt x="5765317" y="145846"/>
                </a:lnTo>
                <a:lnTo>
                  <a:pt x="5773610" y="93802"/>
                </a:lnTo>
                <a:lnTo>
                  <a:pt x="5765317" y="41744"/>
                </a:lnTo>
                <a:lnTo>
                  <a:pt x="5740438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19" y="186029"/>
                </a:lnTo>
                <a:lnTo>
                  <a:pt x="8293" y="226187"/>
                </a:lnTo>
                <a:lnTo>
                  <a:pt x="0" y="278231"/>
                </a:lnTo>
                <a:lnTo>
                  <a:pt x="8293" y="330288"/>
                </a:lnTo>
                <a:lnTo>
                  <a:pt x="33172" y="372033"/>
                </a:lnTo>
                <a:lnTo>
                  <a:pt x="2654350" y="372033"/>
                </a:lnTo>
                <a:lnTo>
                  <a:pt x="5953569" y="372033"/>
                </a:lnTo>
                <a:lnTo>
                  <a:pt x="5978436" y="330288"/>
                </a:lnTo>
                <a:lnTo>
                  <a:pt x="5986729" y="278244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965776" y="8908708"/>
            <a:ext cx="713105" cy="187960"/>
          </a:xfrm>
          <a:custGeom>
            <a:avLst/>
            <a:gdLst/>
            <a:ahLst/>
            <a:cxnLst/>
            <a:rect l="l" t="t" r="r" b="b"/>
            <a:pathLst>
              <a:path w="713104" h="187959">
                <a:moveTo>
                  <a:pt x="679575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679575" y="187595"/>
                </a:lnTo>
                <a:lnTo>
                  <a:pt x="704447" y="145848"/>
                </a:lnTo>
                <a:lnTo>
                  <a:pt x="712737" y="93798"/>
                </a:lnTo>
                <a:lnTo>
                  <a:pt x="704447" y="41747"/>
                </a:lnTo>
                <a:lnTo>
                  <a:pt x="679575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881237" y="8328033"/>
            <a:ext cx="5984240" cy="772795"/>
            <a:chOff x="881237" y="8328033"/>
            <a:chExt cx="5984240" cy="772795"/>
          </a:xfrm>
        </p:grpSpPr>
        <p:sp>
          <p:nvSpPr>
            <p:cNvPr id="11" name="object 11"/>
            <p:cNvSpPr/>
            <p:nvPr/>
          </p:nvSpPr>
          <p:spPr>
            <a:xfrm>
              <a:off x="3831795" y="8892124"/>
              <a:ext cx="146050" cy="208279"/>
            </a:xfrm>
            <a:custGeom>
              <a:avLst/>
              <a:gdLst/>
              <a:ahLst/>
              <a:cxnLst/>
              <a:rect l="l" t="t" r="r" b="b"/>
              <a:pathLst>
                <a:path w="146050" h="208279">
                  <a:moveTo>
                    <a:pt x="110718" y="0"/>
                  </a:moveTo>
                  <a:lnTo>
                    <a:pt x="35335" y="0"/>
                  </a:lnTo>
                  <a:lnTo>
                    <a:pt x="11778" y="35788"/>
                  </a:lnTo>
                  <a:lnTo>
                    <a:pt x="0" y="80359"/>
                  </a:lnTo>
                  <a:lnTo>
                    <a:pt x="0" y="127857"/>
                  </a:lnTo>
                  <a:lnTo>
                    <a:pt x="11778" y="172428"/>
                  </a:lnTo>
                  <a:lnTo>
                    <a:pt x="35335" y="208216"/>
                  </a:lnTo>
                  <a:lnTo>
                    <a:pt x="110718" y="208216"/>
                  </a:lnTo>
                  <a:lnTo>
                    <a:pt x="134275" y="172428"/>
                  </a:lnTo>
                  <a:lnTo>
                    <a:pt x="146053" y="127857"/>
                  </a:lnTo>
                  <a:lnTo>
                    <a:pt x="146053" y="80359"/>
                  </a:lnTo>
                  <a:lnTo>
                    <a:pt x="134275" y="35788"/>
                  </a:lnTo>
                  <a:lnTo>
                    <a:pt x="110718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716686" y="8894943"/>
              <a:ext cx="147955" cy="191770"/>
            </a:xfrm>
            <a:custGeom>
              <a:avLst/>
              <a:gdLst/>
              <a:ahLst/>
              <a:cxnLst/>
              <a:rect l="l" t="t" r="r" b="b"/>
              <a:pathLst>
                <a:path w="147954" h="191770">
                  <a:moveTo>
                    <a:pt x="115316" y="0"/>
                  </a:moveTo>
                  <a:lnTo>
                    <a:pt x="32545" y="0"/>
                  </a:lnTo>
                  <a:lnTo>
                    <a:pt x="10848" y="32962"/>
                  </a:lnTo>
                  <a:lnTo>
                    <a:pt x="0" y="74014"/>
                  </a:lnTo>
                  <a:lnTo>
                    <a:pt x="0" y="117761"/>
                  </a:lnTo>
                  <a:lnTo>
                    <a:pt x="10848" y="158813"/>
                  </a:lnTo>
                  <a:lnTo>
                    <a:pt x="32545" y="191776"/>
                  </a:lnTo>
                  <a:lnTo>
                    <a:pt x="115316" y="191776"/>
                  </a:lnTo>
                  <a:lnTo>
                    <a:pt x="137013" y="158813"/>
                  </a:lnTo>
                  <a:lnTo>
                    <a:pt x="147861" y="117761"/>
                  </a:lnTo>
                  <a:lnTo>
                    <a:pt x="147861" y="74014"/>
                  </a:lnTo>
                  <a:lnTo>
                    <a:pt x="137013" y="32962"/>
                  </a:lnTo>
                  <a:lnTo>
                    <a:pt x="115316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610320" y="8892124"/>
              <a:ext cx="137795" cy="208279"/>
            </a:xfrm>
            <a:custGeom>
              <a:avLst/>
              <a:gdLst/>
              <a:ahLst/>
              <a:cxnLst/>
              <a:rect l="l" t="t" r="r" b="b"/>
              <a:pathLst>
                <a:path w="137795" h="208279">
                  <a:moveTo>
                    <a:pt x="102275" y="0"/>
                  </a:moveTo>
                  <a:lnTo>
                    <a:pt x="35335" y="0"/>
                  </a:lnTo>
                  <a:lnTo>
                    <a:pt x="11778" y="35788"/>
                  </a:lnTo>
                  <a:lnTo>
                    <a:pt x="0" y="80359"/>
                  </a:lnTo>
                  <a:lnTo>
                    <a:pt x="0" y="127857"/>
                  </a:lnTo>
                  <a:lnTo>
                    <a:pt x="11778" y="172428"/>
                  </a:lnTo>
                  <a:lnTo>
                    <a:pt x="35335" y="208216"/>
                  </a:lnTo>
                  <a:lnTo>
                    <a:pt x="102275" y="208216"/>
                  </a:lnTo>
                  <a:lnTo>
                    <a:pt x="125832" y="172428"/>
                  </a:lnTo>
                  <a:lnTo>
                    <a:pt x="137610" y="127857"/>
                  </a:lnTo>
                  <a:lnTo>
                    <a:pt x="137610" y="80359"/>
                  </a:lnTo>
                  <a:lnTo>
                    <a:pt x="125832" y="35788"/>
                  </a:lnTo>
                  <a:lnTo>
                    <a:pt x="102275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298736" y="8693251"/>
              <a:ext cx="3531235" cy="199390"/>
            </a:xfrm>
            <a:custGeom>
              <a:avLst/>
              <a:gdLst/>
              <a:ahLst/>
              <a:cxnLst/>
              <a:rect l="l" t="t" r="r" b="b"/>
              <a:pathLst>
                <a:path w="3531234" h="199390">
                  <a:moveTo>
                    <a:pt x="3530955" y="100469"/>
                  </a:moveTo>
                  <a:lnTo>
                    <a:pt x="3522662" y="48425"/>
                  </a:lnTo>
                  <a:lnTo>
                    <a:pt x="3497796" y="6680"/>
                  </a:lnTo>
                  <a:lnTo>
                    <a:pt x="203327" y="6680"/>
                  </a:lnTo>
                  <a:lnTo>
                    <a:pt x="203250" y="6807"/>
                  </a:lnTo>
                  <a:lnTo>
                    <a:pt x="203187" y="6680"/>
                  </a:lnTo>
                  <a:lnTo>
                    <a:pt x="33756" y="0"/>
                  </a:lnTo>
                  <a:lnTo>
                    <a:pt x="11252" y="34188"/>
                  </a:lnTo>
                  <a:lnTo>
                    <a:pt x="0" y="76758"/>
                  </a:lnTo>
                  <a:lnTo>
                    <a:pt x="0" y="122135"/>
                  </a:lnTo>
                  <a:lnTo>
                    <a:pt x="11252" y="164706"/>
                  </a:lnTo>
                  <a:lnTo>
                    <a:pt x="33756" y="198894"/>
                  </a:lnTo>
                  <a:lnTo>
                    <a:pt x="203187" y="194271"/>
                  </a:lnTo>
                  <a:lnTo>
                    <a:pt x="206184" y="189230"/>
                  </a:lnTo>
                  <a:lnTo>
                    <a:pt x="3497796" y="194271"/>
                  </a:lnTo>
                  <a:lnTo>
                    <a:pt x="3522662" y="152527"/>
                  </a:lnTo>
                  <a:lnTo>
                    <a:pt x="3530955" y="100469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186856" y="8695941"/>
              <a:ext cx="147955" cy="183515"/>
            </a:xfrm>
            <a:custGeom>
              <a:avLst/>
              <a:gdLst/>
              <a:ahLst/>
              <a:cxnLst/>
              <a:rect l="l" t="t" r="r" b="b"/>
              <a:pathLst>
                <a:path w="147954" h="183515">
                  <a:moveTo>
                    <a:pt x="115302" y="0"/>
                  </a:moveTo>
                  <a:lnTo>
                    <a:pt x="32383" y="0"/>
                  </a:lnTo>
                  <a:lnTo>
                    <a:pt x="8095" y="40765"/>
                  </a:lnTo>
                  <a:lnTo>
                    <a:pt x="0" y="91591"/>
                  </a:lnTo>
                  <a:lnTo>
                    <a:pt x="8095" y="142418"/>
                  </a:lnTo>
                  <a:lnTo>
                    <a:pt x="32383" y="183184"/>
                  </a:lnTo>
                  <a:lnTo>
                    <a:pt x="115302" y="183184"/>
                  </a:lnTo>
                  <a:lnTo>
                    <a:pt x="139590" y="142418"/>
                  </a:lnTo>
                  <a:lnTo>
                    <a:pt x="147685" y="91591"/>
                  </a:lnTo>
                  <a:lnTo>
                    <a:pt x="139590" y="40765"/>
                  </a:lnTo>
                  <a:lnTo>
                    <a:pt x="11530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881237" y="8693248"/>
              <a:ext cx="2332990" cy="199390"/>
            </a:xfrm>
            <a:custGeom>
              <a:avLst/>
              <a:gdLst/>
              <a:ahLst/>
              <a:cxnLst/>
              <a:rect l="l" t="t" r="r" b="b"/>
              <a:pathLst>
                <a:path w="2332990" h="199390">
                  <a:moveTo>
                    <a:pt x="2298862" y="0"/>
                  </a:moveTo>
                  <a:lnTo>
                    <a:pt x="33162" y="6694"/>
                  </a:lnTo>
                  <a:lnTo>
                    <a:pt x="8290" y="48443"/>
                  </a:lnTo>
                  <a:lnTo>
                    <a:pt x="0" y="100493"/>
                  </a:lnTo>
                  <a:lnTo>
                    <a:pt x="8290" y="152543"/>
                  </a:lnTo>
                  <a:lnTo>
                    <a:pt x="33162" y="194291"/>
                  </a:lnTo>
                  <a:lnTo>
                    <a:pt x="2298862" y="198888"/>
                  </a:lnTo>
                  <a:lnTo>
                    <a:pt x="2321364" y="164702"/>
                  </a:lnTo>
                  <a:lnTo>
                    <a:pt x="2332614" y="122128"/>
                  </a:lnTo>
                  <a:lnTo>
                    <a:pt x="2332614" y="76758"/>
                  </a:lnTo>
                  <a:lnTo>
                    <a:pt x="2321364" y="34184"/>
                  </a:lnTo>
                  <a:lnTo>
                    <a:pt x="229886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881227" y="8328037"/>
              <a:ext cx="5984240" cy="370840"/>
            </a:xfrm>
            <a:custGeom>
              <a:avLst/>
              <a:gdLst/>
              <a:ahLst/>
              <a:cxnLst/>
              <a:rect l="l" t="t" r="r" b="b"/>
              <a:pathLst>
                <a:path w="5984240" h="370840">
                  <a:moveTo>
                    <a:pt x="5983643" y="93802"/>
                  </a:moveTo>
                  <a:lnTo>
                    <a:pt x="5975350" y="41744"/>
                  </a:lnTo>
                  <a:lnTo>
                    <a:pt x="5950483" y="0"/>
                  </a:lnTo>
                  <a:lnTo>
                    <a:pt x="33172" y="0"/>
                  </a:lnTo>
                  <a:lnTo>
                    <a:pt x="8293" y="41744"/>
                  </a:lnTo>
                  <a:lnTo>
                    <a:pt x="0" y="93802"/>
                  </a:lnTo>
                  <a:lnTo>
                    <a:pt x="8293" y="145846"/>
                  </a:lnTo>
                  <a:lnTo>
                    <a:pt x="31775" y="185254"/>
                  </a:lnTo>
                  <a:lnTo>
                    <a:pt x="8293" y="224663"/>
                  </a:lnTo>
                  <a:lnTo>
                    <a:pt x="0" y="276707"/>
                  </a:lnTo>
                  <a:lnTo>
                    <a:pt x="8293" y="328764"/>
                  </a:lnTo>
                  <a:lnTo>
                    <a:pt x="33172" y="370509"/>
                  </a:lnTo>
                  <a:lnTo>
                    <a:pt x="5685561" y="370509"/>
                  </a:lnTo>
                  <a:lnTo>
                    <a:pt x="5710440" y="328764"/>
                  </a:lnTo>
                  <a:lnTo>
                    <a:pt x="5718734" y="276707"/>
                  </a:lnTo>
                  <a:lnTo>
                    <a:pt x="5710440" y="224663"/>
                  </a:lnTo>
                  <a:lnTo>
                    <a:pt x="5688342" y="187591"/>
                  </a:lnTo>
                  <a:lnTo>
                    <a:pt x="5950483" y="187591"/>
                  </a:lnTo>
                  <a:lnTo>
                    <a:pt x="5975350" y="145846"/>
                  </a:lnTo>
                  <a:lnTo>
                    <a:pt x="5983643" y="9380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8" name="object 18"/>
          <p:cNvSpPr/>
          <p:nvPr/>
        </p:nvSpPr>
        <p:spPr>
          <a:xfrm>
            <a:off x="881085" y="8908690"/>
            <a:ext cx="2737485" cy="187960"/>
          </a:xfrm>
          <a:custGeom>
            <a:avLst/>
            <a:gdLst/>
            <a:ahLst/>
            <a:cxnLst/>
            <a:rect l="l" t="t" r="r" b="b"/>
            <a:pathLst>
              <a:path w="2737485" h="187959">
                <a:moveTo>
                  <a:pt x="2704012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2704012" y="187595"/>
                </a:lnTo>
                <a:lnTo>
                  <a:pt x="2728885" y="145847"/>
                </a:lnTo>
                <a:lnTo>
                  <a:pt x="2737176" y="93797"/>
                </a:lnTo>
                <a:lnTo>
                  <a:pt x="2728885" y="41747"/>
                </a:lnTo>
                <a:lnTo>
                  <a:pt x="2704012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917447" y="917447"/>
            <a:ext cx="5937885" cy="4860290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10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slopes.</a:t>
            </a:r>
            <a:endParaRPr sz="1100">
              <a:latin typeface="Calibri"/>
              <a:cs typeface="Calibri"/>
            </a:endParaRPr>
          </a:p>
          <a:p>
            <a:pPr algn="ctr" marR="283845">
              <a:lnSpc>
                <a:spcPct val="100000"/>
              </a:lnSpc>
              <a:tabLst>
                <a:tab pos="1838960" algn="l"/>
              </a:tabLst>
            </a:pPr>
            <a:r>
              <a:rPr dirty="0" baseline="4629" sz="1800" spc="120" i="1">
                <a:latin typeface="Times New Roman"/>
                <a:cs typeface="Times New Roman"/>
              </a:rPr>
              <a:t>f</a:t>
            </a:r>
            <a:r>
              <a:rPr dirty="0" baseline="-15873" sz="1050" spc="-7" i="1">
                <a:latin typeface="Times New Roman"/>
                <a:cs typeface="Times New Roman"/>
              </a:rPr>
              <a:t>x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-13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75">
                <a:latin typeface="Times New Roman"/>
                <a:cs typeface="Times New Roman"/>
              </a:rPr>
              <a:t>8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	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baseline="-15873" sz="1050" spc="-7" i="1">
                <a:latin typeface="Times New Roman"/>
                <a:cs typeface="Times New Roman"/>
              </a:rPr>
              <a:t>y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-11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endParaRPr baseline="4629" sz="180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  <a:spcBef>
                <a:spcPts val="1680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slopes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need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question.</a:t>
            </a:r>
            <a:endParaRPr sz="1100">
              <a:latin typeface="Calibri"/>
              <a:cs typeface="Calibri"/>
            </a:endParaRPr>
          </a:p>
          <a:p>
            <a:pPr algn="ctr" marR="269875">
              <a:lnSpc>
                <a:spcPct val="100000"/>
              </a:lnSpc>
              <a:tabLst>
                <a:tab pos="1842135" algn="l"/>
              </a:tabLst>
            </a:pPr>
            <a:r>
              <a:rPr dirty="0" baseline="4629" sz="1800" spc="127" i="1">
                <a:latin typeface="Times New Roman"/>
                <a:cs typeface="Times New Roman"/>
              </a:rPr>
              <a:t>f</a:t>
            </a:r>
            <a:r>
              <a:rPr dirty="0" baseline="-15873" sz="1050" spc="-7" i="1">
                <a:latin typeface="Times New Roman"/>
                <a:cs typeface="Times New Roman"/>
              </a:rPr>
              <a:t>x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-135" i="1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8</a:t>
            </a:r>
            <a:r>
              <a:rPr dirty="0" baseline="4629" sz="1800">
                <a:latin typeface="Times New Roman"/>
                <a:cs typeface="Times New Roman"/>
              </a:rPr>
              <a:t>	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baseline="-15873" sz="1050" spc="-7" i="1">
                <a:latin typeface="Times New Roman"/>
                <a:cs typeface="Times New Roman"/>
              </a:rPr>
              <a:t>y</a:t>
            </a:r>
            <a:r>
              <a:rPr dirty="0" baseline="-15873" sz="1050" i="1">
                <a:latin typeface="Times New Roman"/>
                <a:cs typeface="Times New Roman"/>
              </a:rPr>
              <a:t> </a:t>
            </a:r>
            <a:r>
              <a:rPr dirty="0" baseline="-15873" sz="1050" spc="-112" i="1">
                <a:latin typeface="Times New Roman"/>
                <a:cs typeface="Times New Roman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4</a:t>
            </a:r>
            <a:endParaRPr baseline="4629" sz="1800">
              <a:latin typeface="Times New Roman"/>
              <a:cs typeface="Times New Roman"/>
            </a:endParaRPr>
          </a:p>
          <a:p>
            <a:pPr marL="67945" marR="83185">
              <a:lnSpc>
                <a:spcPct val="110600"/>
              </a:lnSpc>
              <a:spcBef>
                <a:spcPts val="1360"/>
              </a:spcBef>
            </a:pPr>
            <a:r>
              <a:rPr dirty="0" baseline="5050" sz="1650">
                <a:latin typeface="Calibri"/>
                <a:cs typeface="Calibri"/>
              </a:rPr>
              <a:t>So, the </a:t>
            </a:r>
            <a:r>
              <a:rPr dirty="0" baseline="5050" sz="1650" spc="-7">
                <a:latin typeface="Calibri"/>
                <a:cs typeface="Calibri"/>
              </a:rPr>
              <a:t>tangent line at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600" spc="-95">
                <a:latin typeface="Symbol"/>
                <a:cs typeface="Symbol"/>
              </a:rPr>
              <a:t></a:t>
            </a:r>
            <a:r>
              <a:rPr dirty="0" baseline="4629" sz="1800" spc="-142">
                <a:latin typeface="Times New Roman"/>
                <a:cs typeface="Times New Roman"/>
              </a:rPr>
              <a:t>1, 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 </a:t>
            </a:r>
            <a:r>
              <a:rPr dirty="0" baseline="5050" sz="1650" spc="-7">
                <a:latin typeface="Calibri"/>
                <a:cs typeface="Calibri"/>
              </a:rPr>
              <a:t>the trace to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z </a:t>
            </a:r>
            <a:r>
              <a:rPr dirty="0" baseline="2314" sz="1800" spc="-7">
                <a:latin typeface="Symbol"/>
                <a:cs typeface="Symbol"/>
              </a:rPr>
              <a:t></a:t>
            </a:r>
            <a:r>
              <a:rPr dirty="0" baseline="2314" sz="1800" spc="-7">
                <a:latin typeface="Times New Roman"/>
                <a:cs typeface="Times New Roman"/>
              </a:rPr>
              <a:t> 10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-7">
                <a:latin typeface="Times New Roman"/>
                <a:cs typeface="Times New Roman"/>
              </a:rPr>
              <a:t> </a:t>
            </a:r>
            <a:r>
              <a:rPr dirty="0" baseline="2314" sz="1800" spc="52">
                <a:latin typeface="Times New Roman"/>
                <a:cs typeface="Times New Roman"/>
              </a:rPr>
              <a:t>4</a:t>
            </a:r>
            <a:r>
              <a:rPr dirty="0" baseline="2314" sz="1800" spc="52" i="1">
                <a:latin typeface="Times New Roman"/>
                <a:cs typeface="Times New Roman"/>
              </a:rPr>
              <a:t>x</a:t>
            </a:r>
            <a:r>
              <a:rPr dirty="0" baseline="47619" sz="1050" spc="52">
                <a:latin typeface="Times New Roman"/>
                <a:cs typeface="Times New Roman"/>
              </a:rPr>
              <a:t>2</a:t>
            </a:r>
            <a:r>
              <a:rPr dirty="0" baseline="47619" sz="1050" spc="60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-7">
                <a:latin typeface="Times New Roman"/>
                <a:cs typeface="Times New Roman"/>
              </a:rPr>
              <a:t> </a:t>
            </a:r>
            <a:r>
              <a:rPr dirty="0" baseline="2314" sz="1800" spc="44" i="1">
                <a:latin typeface="Times New Roman"/>
                <a:cs typeface="Times New Roman"/>
              </a:rPr>
              <a:t>y</a:t>
            </a:r>
            <a:r>
              <a:rPr dirty="0" baseline="47619" sz="1050" spc="44">
                <a:latin typeface="Times New Roman"/>
                <a:cs typeface="Times New Roman"/>
              </a:rPr>
              <a:t>2</a:t>
            </a:r>
            <a:r>
              <a:rPr dirty="0" baseline="47619" sz="1050" spc="52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 the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2415" sz="1725" spc="37" i="1">
                <a:latin typeface="Times New Roman"/>
                <a:cs typeface="Times New Roman"/>
              </a:rPr>
              <a:t>y </a:t>
            </a:r>
            <a:r>
              <a:rPr dirty="0" baseline="2415" sz="1725" spc="44">
                <a:latin typeface="Symbol"/>
                <a:cs typeface="Symbol"/>
              </a:rPr>
              <a:t></a:t>
            </a:r>
            <a:r>
              <a:rPr dirty="0" baseline="2415" sz="1725" spc="44">
                <a:latin typeface="Times New Roman"/>
                <a:cs typeface="Times New Roman"/>
              </a:rPr>
              <a:t> 2 </a:t>
            </a:r>
            <a:r>
              <a:rPr dirty="0" baseline="5050" sz="1650" spc="-15">
                <a:latin typeface="Calibri"/>
                <a:cs typeface="Calibri"/>
              </a:rPr>
              <a:t>has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slope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-8.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Also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02">
                <a:latin typeface="Calibri"/>
                <a:cs typeface="Calibri"/>
              </a:rPr>
              <a:t> </a:t>
            </a:r>
            <a:r>
              <a:rPr dirty="0" sz="1600" spc="-95">
                <a:latin typeface="Symbol"/>
                <a:cs typeface="Symbol"/>
              </a:rPr>
              <a:t></a:t>
            </a:r>
            <a:r>
              <a:rPr dirty="0" baseline="4629" sz="1800" spc="-142">
                <a:latin typeface="Times New Roman"/>
                <a:cs typeface="Times New Roman"/>
              </a:rPr>
              <a:t>1,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4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trace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337">
                <a:latin typeface="Calibri"/>
                <a:cs typeface="Calibri"/>
              </a:rPr>
              <a:t> </a:t>
            </a:r>
            <a:r>
              <a:rPr dirty="0" baseline="2314" sz="1800" spc="-7" i="1">
                <a:latin typeface="Times New Roman"/>
                <a:cs typeface="Times New Roman"/>
              </a:rPr>
              <a:t>z</a:t>
            </a:r>
            <a:r>
              <a:rPr dirty="0" baseline="2314" sz="1800" spc="30" i="1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</a:t>
            </a:r>
            <a:r>
              <a:rPr dirty="0" baseline="2314" sz="1800" spc="-232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Times New Roman"/>
                <a:cs typeface="Times New Roman"/>
              </a:rPr>
              <a:t>10</a:t>
            </a:r>
            <a:r>
              <a:rPr dirty="0" baseline="2314" sz="1800" spc="-165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-150">
                <a:latin typeface="Times New Roman"/>
                <a:cs typeface="Times New Roman"/>
              </a:rPr>
              <a:t> </a:t>
            </a:r>
            <a:r>
              <a:rPr dirty="0" baseline="2314" sz="1800" spc="52">
                <a:latin typeface="Times New Roman"/>
                <a:cs typeface="Times New Roman"/>
              </a:rPr>
              <a:t>4</a:t>
            </a:r>
            <a:r>
              <a:rPr dirty="0" baseline="2314" sz="1800" spc="52" i="1">
                <a:latin typeface="Times New Roman"/>
                <a:cs typeface="Times New Roman"/>
              </a:rPr>
              <a:t>x</a:t>
            </a:r>
            <a:r>
              <a:rPr dirty="0" baseline="47619" sz="1050" spc="52">
                <a:latin typeface="Times New Roman"/>
                <a:cs typeface="Times New Roman"/>
              </a:rPr>
              <a:t>2</a:t>
            </a:r>
            <a:r>
              <a:rPr dirty="0" baseline="47619" sz="1050" spc="225">
                <a:latin typeface="Times New Roman"/>
                <a:cs typeface="Times New Roman"/>
              </a:rPr>
              <a:t> </a:t>
            </a:r>
            <a:r>
              <a:rPr dirty="0" baseline="2314" sz="1800" spc="-7">
                <a:latin typeface="Symbol"/>
                <a:cs typeface="Symbol"/>
              </a:rPr>
              <a:t></a:t>
            </a:r>
            <a:r>
              <a:rPr dirty="0" baseline="2314" sz="1800" spc="15">
                <a:latin typeface="Times New Roman"/>
                <a:cs typeface="Times New Roman"/>
              </a:rPr>
              <a:t> </a:t>
            </a:r>
            <a:r>
              <a:rPr dirty="0" baseline="2314" sz="1800" spc="44" i="1">
                <a:latin typeface="Times New Roman"/>
                <a:cs typeface="Times New Roman"/>
              </a:rPr>
              <a:t>y</a:t>
            </a:r>
            <a:r>
              <a:rPr dirty="0" baseline="47619" sz="1050" spc="44">
                <a:latin typeface="Times New Roman"/>
                <a:cs typeface="Times New Roman"/>
              </a:rPr>
              <a:t>2</a:t>
            </a:r>
            <a:r>
              <a:rPr dirty="0" baseline="47619" sz="1050" spc="187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1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has</a:t>
            </a:r>
            <a:r>
              <a:rPr dirty="0" baseline="5050" sz="1650">
                <a:latin typeface="Calibri"/>
                <a:cs typeface="Calibri"/>
              </a:rPr>
              <a:t> a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slope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-4.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1700" y="5928400"/>
            <a:ext cx="5947410" cy="193992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briefly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talk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4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getting</a:t>
            </a:r>
            <a:r>
              <a:rPr dirty="0" sz="1100" spc="3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29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equation</a:t>
            </a:r>
            <a:r>
              <a:rPr dirty="0" u="sng" sz="1100" spc="2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of</a:t>
            </a:r>
            <a:r>
              <a:rPr dirty="0" u="sng" sz="1100" spc="1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a </a:t>
            </a:r>
            <a:r>
              <a:rPr dirty="0" sz="1100" spc="5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line</a:t>
            </a:r>
            <a:r>
              <a:rPr dirty="0" sz="1100" spc="1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3-D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on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94615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point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>
                <a:latin typeface="Calibri"/>
                <a:cs typeface="Calibri"/>
              </a:rPr>
              <a:t> So,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  <a:p>
            <a:pPr algn="ctr" marR="426720">
              <a:lnSpc>
                <a:spcPts val="1860"/>
              </a:lnSpc>
            </a:pPr>
            <a:r>
              <a:rPr dirty="0" baseline="-4629" sz="2700" spc="-165">
                <a:latin typeface="Symbol"/>
                <a:cs typeface="Symbol"/>
              </a:rPr>
              <a:t></a:t>
            </a:r>
            <a:r>
              <a:rPr dirty="0" sz="1200" spc="15" i="1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" sz="2400" spc="-60">
                <a:latin typeface="Symbol"/>
                <a:cs typeface="Symbol"/>
              </a:rPr>
              <a:t></a:t>
            </a:r>
            <a:r>
              <a:rPr dirty="0" sz="1200" spc="15" i="1">
                <a:latin typeface="Times New Roman"/>
                <a:cs typeface="Times New Roman"/>
              </a:rPr>
              <a:t>a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80" i="1">
                <a:latin typeface="Times New Roman"/>
                <a:cs typeface="Times New Roman"/>
              </a:rPr>
              <a:t>b</a:t>
            </a:r>
            <a:r>
              <a:rPr dirty="0" baseline="-3472" sz="2400" spc="-112">
                <a:latin typeface="Symbol"/>
                <a:cs typeface="Symbol"/>
              </a:rPr>
              <a:t></a:t>
            </a:r>
            <a:r>
              <a:rPr dirty="0" baseline="-4629" sz="2700" spc="-307">
                <a:latin typeface="Symbol"/>
                <a:cs typeface="Symbol"/>
              </a:rPr>
              <a:t></a:t>
            </a:r>
            <a:endParaRPr baseline="-4629" sz="2700">
              <a:latin typeface="Symbol"/>
              <a:cs typeface="Symbol"/>
            </a:endParaRPr>
          </a:p>
          <a:p>
            <a:pPr marL="12700" marR="26034">
              <a:lnSpc>
                <a:spcPct val="110000"/>
              </a:lnSpc>
              <a:spcBef>
                <a:spcPts val="16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parallel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(or</a:t>
            </a:r>
            <a:r>
              <a:rPr dirty="0" sz="1100" spc="-5">
                <a:latin typeface="Calibri"/>
                <a:cs typeface="Calibri"/>
              </a:rPr>
              <a:t> tangent) 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 as</a:t>
            </a:r>
            <a:r>
              <a:rPr dirty="0" sz="1100">
                <a:latin typeface="Calibri"/>
                <a:cs typeface="Calibri"/>
              </a:rPr>
              <a:t> easy.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3219463" y="7924624"/>
            <a:ext cx="41275" cy="186055"/>
            <a:chOff x="3219463" y="7924624"/>
            <a:chExt cx="41275" cy="186055"/>
          </a:xfrm>
        </p:grpSpPr>
        <p:sp>
          <p:nvSpPr>
            <p:cNvPr id="22" name="object 22"/>
            <p:cNvSpPr/>
            <p:nvPr/>
          </p:nvSpPr>
          <p:spPr>
            <a:xfrm>
              <a:off x="3223222" y="7928382"/>
              <a:ext cx="33655" cy="89535"/>
            </a:xfrm>
            <a:custGeom>
              <a:avLst/>
              <a:gdLst/>
              <a:ahLst/>
              <a:cxnLst/>
              <a:rect l="l" t="t" r="r" b="b"/>
              <a:pathLst>
                <a:path w="33654" h="89534">
                  <a:moveTo>
                    <a:pt x="33277" y="0"/>
                  </a:moveTo>
                  <a:lnTo>
                    <a:pt x="0" y="89253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3223221" y="8017635"/>
              <a:ext cx="33655" cy="89535"/>
            </a:xfrm>
            <a:custGeom>
              <a:avLst/>
              <a:gdLst/>
              <a:ahLst/>
              <a:cxnLst/>
              <a:rect l="l" t="t" r="r" b="b"/>
              <a:pathLst>
                <a:path w="33654" h="89534">
                  <a:moveTo>
                    <a:pt x="0" y="0"/>
                  </a:moveTo>
                  <a:lnTo>
                    <a:pt x="33277" y="89253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4" name="object 24"/>
          <p:cNvGrpSpPr/>
          <p:nvPr/>
        </p:nvGrpSpPr>
        <p:grpSpPr>
          <a:xfrm>
            <a:off x="3630279" y="7924624"/>
            <a:ext cx="41275" cy="186055"/>
            <a:chOff x="3630279" y="7924624"/>
            <a:chExt cx="41275" cy="186055"/>
          </a:xfrm>
        </p:grpSpPr>
        <p:sp>
          <p:nvSpPr>
            <p:cNvPr id="25" name="object 25"/>
            <p:cNvSpPr/>
            <p:nvPr/>
          </p:nvSpPr>
          <p:spPr>
            <a:xfrm>
              <a:off x="3634037" y="7928382"/>
              <a:ext cx="33655" cy="89535"/>
            </a:xfrm>
            <a:custGeom>
              <a:avLst/>
              <a:gdLst/>
              <a:ahLst/>
              <a:cxnLst/>
              <a:rect l="l" t="t" r="r" b="b"/>
              <a:pathLst>
                <a:path w="33654" h="89534">
                  <a:moveTo>
                    <a:pt x="0" y="0"/>
                  </a:moveTo>
                  <a:lnTo>
                    <a:pt x="33277" y="89253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6" name="object 26"/>
            <p:cNvSpPr/>
            <p:nvPr/>
          </p:nvSpPr>
          <p:spPr>
            <a:xfrm>
              <a:off x="3634037" y="8017635"/>
              <a:ext cx="33655" cy="89535"/>
            </a:xfrm>
            <a:custGeom>
              <a:avLst/>
              <a:gdLst/>
              <a:ahLst/>
              <a:cxnLst/>
              <a:rect l="l" t="t" r="r" b="b"/>
              <a:pathLst>
                <a:path w="33654" h="89534">
                  <a:moveTo>
                    <a:pt x="33277" y="0"/>
                  </a:moveTo>
                  <a:lnTo>
                    <a:pt x="0" y="89253"/>
                  </a:lnTo>
                </a:path>
              </a:pathLst>
            </a:custGeom>
            <a:ln w="751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7" name="object 27"/>
          <p:cNvGrpSpPr/>
          <p:nvPr/>
        </p:nvGrpSpPr>
        <p:grpSpPr>
          <a:xfrm>
            <a:off x="3832714" y="7913271"/>
            <a:ext cx="43180" cy="208915"/>
            <a:chOff x="3832714" y="7913271"/>
            <a:chExt cx="43180" cy="208915"/>
          </a:xfrm>
        </p:grpSpPr>
        <p:sp>
          <p:nvSpPr>
            <p:cNvPr id="28" name="object 28"/>
            <p:cNvSpPr/>
            <p:nvPr/>
          </p:nvSpPr>
          <p:spPr>
            <a:xfrm>
              <a:off x="3836473" y="7917029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35258" y="0"/>
                  </a:moveTo>
                  <a:lnTo>
                    <a:pt x="0" y="100605"/>
                  </a:lnTo>
                </a:path>
              </a:pathLst>
            </a:custGeom>
            <a:ln w="75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836473" y="8017635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0" y="0"/>
                  </a:moveTo>
                  <a:lnTo>
                    <a:pt x="35258" y="100605"/>
                  </a:lnTo>
                </a:path>
              </a:pathLst>
            </a:custGeom>
            <a:ln w="75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0" name="object 30"/>
          <p:cNvGrpSpPr/>
          <p:nvPr/>
        </p:nvGrpSpPr>
        <p:grpSpPr>
          <a:xfrm>
            <a:off x="4635329" y="7913271"/>
            <a:ext cx="43180" cy="208915"/>
            <a:chOff x="4635329" y="7913271"/>
            <a:chExt cx="43180" cy="208915"/>
          </a:xfrm>
        </p:grpSpPr>
        <p:sp>
          <p:nvSpPr>
            <p:cNvPr id="31" name="object 31"/>
            <p:cNvSpPr/>
            <p:nvPr/>
          </p:nvSpPr>
          <p:spPr>
            <a:xfrm>
              <a:off x="4639088" y="7917029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0" y="0"/>
                  </a:moveTo>
                  <a:lnTo>
                    <a:pt x="35258" y="100605"/>
                  </a:lnTo>
                </a:path>
              </a:pathLst>
            </a:custGeom>
            <a:ln w="75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4639088" y="8017635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35258" y="0"/>
                  </a:moveTo>
                  <a:lnTo>
                    <a:pt x="0" y="100605"/>
                  </a:lnTo>
                </a:path>
              </a:pathLst>
            </a:custGeom>
            <a:ln w="751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 txBox="1"/>
          <p:nvPr/>
        </p:nvSpPr>
        <p:spPr>
          <a:xfrm>
            <a:off x="2617084" y="7856571"/>
            <a:ext cx="2023110" cy="26225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278255" algn="l"/>
              </a:tabLst>
            </a:pP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	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67" i="1">
                <a:latin typeface="Times New Roman"/>
                <a:cs typeface="Times New Roman"/>
              </a:rPr>
              <a:t>y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12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5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267571" y="7892194"/>
            <a:ext cx="54038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45" i="1">
                <a:latin typeface="Times New Roman"/>
                <a:cs typeface="Times New Roman"/>
              </a:rPr>
              <a:t>y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-10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626972" y="7798243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01547" y="8304316"/>
            <a:ext cx="5942965" cy="792480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12700" marR="5080">
              <a:lnSpc>
                <a:spcPct val="111200"/>
              </a:lnSpc>
              <a:spcBef>
                <a:spcPts val="7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know</a:t>
            </a:r>
            <a:r>
              <a:rPr dirty="0" sz="110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can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differentiating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differentiate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vector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traces </a:t>
            </a:r>
            <a:r>
              <a:rPr dirty="0" sz="1100" spc="-10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2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b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 </a:t>
            </a:r>
            <a:r>
              <a:rPr dirty="0" sz="1100" spc="-5">
                <a:latin typeface="Calibri"/>
                <a:cs typeface="Calibri"/>
              </a:rPr>
              <a:t>for fixed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) and if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differentiate with </a:t>
            </a:r>
            <a:r>
              <a:rPr dirty="0" sz="1100">
                <a:latin typeface="Calibri"/>
                <a:cs typeface="Calibri"/>
              </a:rPr>
              <a:t>respect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get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>
                <a:latin typeface="Calibri"/>
                <a:cs typeface="Calibri"/>
              </a:rPr>
              <a:t>traces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a</a:t>
            </a:r>
            <a:r>
              <a:rPr dirty="0" sz="1200" spc="14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(or </a:t>
            </a:r>
            <a:r>
              <a:rPr dirty="0" sz="1100" spc="-5">
                <a:latin typeface="Calibri"/>
                <a:cs typeface="Calibri"/>
              </a:rPr>
              <a:t>fixed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).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7" name="object 3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27556" y="1054112"/>
            <a:ext cx="1619248" cy="2781288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435135" y="1054112"/>
            <a:ext cx="1619246" cy="280033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19909" y="3787265"/>
            <a:ext cx="106782" cy="20248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30517" y="3787265"/>
            <a:ext cx="235222" cy="202481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650434" y="3756670"/>
            <a:ext cx="135300" cy="241204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370149" y="3756667"/>
            <a:ext cx="135300" cy="241206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609377" y="3756666"/>
            <a:ext cx="135300" cy="241204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64749" y="3756665"/>
            <a:ext cx="253837" cy="24120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320001" y="3433065"/>
            <a:ext cx="79982" cy="115582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3758601" y="3332142"/>
            <a:ext cx="148770" cy="184139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2783089" y="3332142"/>
            <a:ext cx="148770" cy="184139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651011" y="3296287"/>
            <a:ext cx="135355" cy="24120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370420" y="3296287"/>
            <a:ext cx="135355" cy="24120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616356" y="3296288"/>
            <a:ext cx="135355" cy="24120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3335766" y="3296288"/>
            <a:ext cx="135355" cy="24120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495732" y="3244654"/>
            <a:ext cx="130801" cy="201279"/>
          </a:xfrm>
          <a:prstGeom prst="rect">
            <a:avLst/>
          </a:prstGeom>
        </p:spPr>
      </p:pic>
      <p:sp>
        <p:nvSpPr>
          <p:cNvPr id="16" name="object 16"/>
          <p:cNvSpPr/>
          <p:nvPr/>
        </p:nvSpPr>
        <p:spPr>
          <a:xfrm>
            <a:off x="3985144" y="3787265"/>
            <a:ext cx="283210" cy="202565"/>
          </a:xfrm>
          <a:custGeom>
            <a:avLst/>
            <a:gdLst/>
            <a:ahLst/>
            <a:cxnLst/>
            <a:rect l="l" t="t" r="r" b="b"/>
            <a:pathLst>
              <a:path w="283210" h="202564">
                <a:moveTo>
                  <a:pt x="248406" y="0"/>
                </a:moveTo>
                <a:lnTo>
                  <a:pt x="34365" y="0"/>
                </a:lnTo>
                <a:lnTo>
                  <a:pt x="11457" y="34803"/>
                </a:lnTo>
                <a:lnTo>
                  <a:pt x="2" y="78146"/>
                </a:lnTo>
                <a:lnTo>
                  <a:pt x="2" y="124335"/>
                </a:lnTo>
                <a:lnTo>
                  <a:pt x="11457" y="167678"/>
                </a:lnTo>
                <a:lnTo>
                  <a:pt x="34365" y="202481"/>
                </a:lnTo>
                <a:lnTo>
                  <a:pt x="248406" y="202481"/>
                </a:lnTo>
                <a:lnTo>
                  <a:pt x="271314" y="167678"/>
                </a:lnTo>
                <a:lnTo>
                  <a:pt x="282768" y="124335"/>
                </a:lnTo>
                <a:lnTo>
                  <a:pt x="282768" y="78146"/>
                </a:lnTo>
                <a:lnTo>
                  <a:pt x="271314" y="34803"/>
                </a:lnTo>
                <a:lnTo>
                  <a:pt x="248406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7" name="object 17"/>
          <p:cNvGrpSpPr/>
          <p:nvPr/>
        </p:nvGrpSpPr>
        <p:grpSpPr>
          <a:xfrm>
            <a:off x="881237" y="3573184"/>
            <a:ext cx="2704465" cy="424815"/>
            <a:chOff x="881237" y="3573184"/>
            <a:chExt cx="2704465" cy="424815"/>
          </a:xfrm>
        </p:grpSpPr>
        <p:sp>
          <p:nvSpPr>
            <p:cNvPr id="18" name="object 18"/>
            <p:cNvSpPr/>
            <p:nvPr/>
          </p:nvSpPr>
          <p:spPr>
            <a:xfrm>
              <a:off x="3478890" y="3787265"/>
              <a:ext cx="107314" cy="202565"/>
            </a:xfrm>
            <a:custGeom>
              <a:avLst/>
              <a:gdLst/>
              <a:ahLst/>
              <a:cxnLst/>
              <a:rect l="l" t="t" r="r" b="b"/>
              <a:pathLst>
                <a:path w="107314" h="202564">
                  <a:moveTo>
                    <a:pt x="72422" y="0"/>
                  </a:moveTo>
                  <a:lnTo>
                    <a:pt x="34364" y="0"/>
                  </a:lnTo>
                  <a:lnTo>
                    <a:pt x="11456" y="34803"/>
                  </a:lnTo>
                  <a:lnTo>
                    <a:pt x="2" y="78146"/>
                  </a:lnTo>
                  <a:lnTo>
                    <a:pt x="2" y="124335"/>
                  </a:lnTo>
                  <a:lnTo>
                    <a:pt x="11456" y="167678"/>
                  </a:lnTo>
                  <a:lnTo>
                    <a:pt x="34364" y="202481"/>
                  </a:lnTo>
                  <a:lnTo>
                    <a:pt x="72422" y="202481"/>
                  </a:lnTo>
                  <a:lnTo>
                    <a:pt x="95331" y="167678"/>
                  </a:lnTo>
                  <a:lnTo>
                    <a:pt x="106785" y="124335"/>
                  </a:lnTo>
                  <a:lnTo>
                    <a:pt x="106785" y="78146"/>
                  </a:lnTo>
                  <a:lnTo>
                    <a:pt x="95331" y="34803"/>
                  </a:lnTo>
                  <a:lnTo>
                    <a:pt x="7242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3329092" y="3756664"/>
              <a:ext cx="135890" cy="241300"/>
            </a:xfrm>
            <a:custGeom>
              <a:avLst/>
              <a:gdLst/>
              <a:ahLst/>
              <a:cxnLst/>
              <a:rect l="l" t="t" r="r" b="b"/>
              <a:pathLst>
                <a:path w="135889" h="241300">
                  <a:moveTo>
                    <a:pt x="92663" y="0"/>
                  </a:moveTo>
                  <a:lnTo>
                    <a:pt x="42641" y="0"/>
                  </a:lnTo>
                  <a:lnTo>
                    <a:pt x="18953" y="33659"/>
                  </a:lnTo>
                  <a:lnTo>
                    <a:pt x="4740" y="75169"/>
                  </a:lnTo>
                  <a:lnTo>
                    <a:pt x="2" y="120603"/>
                  </a:lnTo>
                  <a:lnTo>
                    <a:pt x="4740" y="166037"/>
                  </a:lnTo>
                  <a:lnTo>
                    <a:pt x="18953" y="207546"/>
                  </a:lnTo>
                  <a:lnTo>
                    <a:pt x="42641" y="241206"/>
                  </a:lnTo>
                  <a:lnTo>
                    <a:pt x="92663" y="241206"/>
                  </a:lnTo>
                  <a:lnTo>
                    <a:pt x="116352" y="207546"/>
                  </a:lnTo>
                  <a:lnTo>
                    <a:pt x="130565" y="166037"/>
                  </a:lnTo>
                  <a:lnTo>
                    <a:pt x="135303" y="120603"/>
                  </a:lnTo>
                  <a:lnTo>
                    <a:pt x="130565" y="75169"/>
                  </a:lnTo>
                  <a:lnTo>
                    <a:pt x="116352" y="33659"/>
                  </a:lnTo>
                  <a:lnTo>
                    <a:pt x="9266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881237" y="3573184"/>
              <a:ext cx="2584450" cy="187960"/>
            </a:xfrm>
            <a:custGeom>
              <a:avLst/>
              <a:gdLst/>
              <a:ahLst/>
              <a:cxnLst/>
              <a:rect l="l" t="t" r="r" b="b"/>
              <a:pathLst>
                <a:path w="2584450" h="187960">
                  <a:moveTo>
                    <a:pt x="2550783" y="0"/>
                  </a:moveTo>
                  <a:lnTo>
                    <a:pt x="33162" y="0"/>
                  </a:lnTo>
                  <a:lnTo>
                    <a:pt x="8290" y="41748"/>
                  </a:lnTo>
                  <a:lnTo>
                    <a:pt x="0" y="93799"/>
                  </a:lnTo>
                  <a:lnTo>
                    <a:pt x="8290" y="145849"/>
                  </a:lnTo>
                  <a:lnTo>
                    <a:pt x="33162" y="187597"/>
                  </a:lnTo>
                  <a:lnTo>
                    <a:pt x="2550783" y="187597"/>
                  </a:lnTo>
                  <a:lnTo>
                    <a:pt x="2575655" y="145849"/>
                  </a:lnTo>
                  <a:lnTo>
                    <a:pt x="2583945" y="93799"/>
                  </a:lnTo>
                  <a:lnTo>
                    <a:pt x="2575655" y="41748"/>
                  </a:lnTo>
                  <a:lnTo>
                    <a:pt x="2550783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1" name="object 21"/>
          <p:cNvSpPr/>
          <p:nvPr/>
        </p:nvSpPr>
        <p:spPr>
          <a:xfrm>
            <a:off x="3864270" y="3329434"/>
            <a:ext cx="853440" cy="200025"/>
          </a:xfrm>
          <a:custGeom>
            <a:avLst/>
            <a:gdLst/>
            <a:ahLst/>
            <a:cxnLst/>
            <a:rect l="l" t="t" r="r" b="b"/>
            <a:pathLst>
              <a:path w="853439" h="200025">
                <a:moveTo>
                  <a:pt x="818897" y="1"/>
                </a:moveTo>
                <a:lnTo>
                  <a:pt x="33931" y="1"/>
                </a:lnTo>
                <a:lnTo>
                  <a:pt x="11312" y="34365"/>
                </a:lnTo>
                <a:lnTo>
                  <a:pt x="2" y="77161"/>
                </a:lnTo>
                <a:lnTo>
                  <a:pt x="2" y="122768"/>
                </a:lnTo>
                <a:lnTo>
                  <a:pt x="11312" y="165564"/>
                </a:lnTo>
                <a:lnTo>
                  <a:pt x="33931" y="199928"/>
                </a:lnTo>
                <a:lnTo>
                  <a:pt x="818897" y="199928"/>
                </a:lnTo>
                <a:lnTo>
                  <a:pt x="841517" y="165564"/>
                </a:lnTo>
                <a:lnTo>
                  <a:pt x="852826" y="122768"/>
                </a:lnTo>
                <a:lnTo>
                  <a:pt x="852826" y="77161"/>
                </a:lnTo>
                <a:lnTo>
                  <a:pt x="841517" y="34365"/>
                </a:lnTo>
                <a:lnTo>
                  <a:pt x="818897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2" name="object 22"/>
          <p:cNvGrpSpPr/>
          <p:nvPr/>
        </p:nvGrpSpPr>
        <p:grpSpPr>
          <a:xfrm>
            <a:off x="2958724" y="3326879"/>
            <a:ext cx="723900" cy="202565"/>
            <a:chOff x="2958724" y="3326879"/>
            <a:chExt cx="723900" cy="202565"/>
          </a:xfrm>
        </p:grpSpPr>
        <p:sp>
          <p:nvSpPr>
            <p:cNvPr id="23" name="object 23"/>
            <p:cNvSpPr/>
            <p:nvPr/>
          </p:nvSpPr>
          <p:spPr>
            <a:xfrm>
              <a:off x="3251561" y="3329434"/>
              <a:ext cx="431165" cy="200025"/>
            </a:xfrm>
            <a:custGeom>
              <a:avLst/>
              <a:gdLst/>
              <a:ahLst/>
              <a:cxnLst/>
              <a:rect l="l" t="t" r="r" b="b"/>
              <a:pathLst>
                <a:path w="431164" h="200025">
                  <a:moveTo>
                    <a:pt x="397007" y="1"/>
                  </a:moveTo>
                  <a:lnTo>
                    <a:pt x="33931" y="1"/>
                  </a:lnTo>
                  <a:lnTo>
                    <a:pt x="11311" y="34365"/>
                  </a:lnTo>
                  <a:lnTo>
                    <a:pt x="2" y="77161"/>
                  </a:lnTo>
                  <a:lnTo>
                    <a:pt x="2" y="122768"/>
                  </a:lnTo>
                  <a:lnTo>
                    <a:pt x="11311" y="165564"/>
                  </a:lnTo>
                  <a:lnTo>
                    <a:pt x="33931" y="199928"/>
                  </a:lnTo>
                  <a:lnTo>
                    <a:pt x="397007" y="199928"/>
                  </a:lnTo>
                  <a:lnTo>
                    <a:pt x="419627" y="165564"/>
                  </a:lnTo>
                  <a:lnTo>
                    <a:pt x="430936" y="122768"/>
                  </a:lnTo>
                  <a:lnTo>
                    <a:pt x="430936" y="77161"/>
                  </a:lnTo>
                  <a:lnTo>
                    <a:pt x="419627" y="34365"/>
                  </a:lnTo>
                  <a:lnTo>
                    <a:pt x="397007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2958719" y="3326891"/>
              <a:ext cx="313690" cy="202565"/>
            </a:xfrm>
            <a:custGeom>
              <a:avLst/>
              <a:gdLst/>
              <a:ahLst/>
              <a:cxnLst/>
              <a:rect l="l" t="t" r="r" b="b"/>
              <a:pathLst>
                <a:path w="313689" h="202564">
                  <a:moveTo>
                    <a:pt x="313550" y="78143"/>
                  </a:moveTo>
                  <a:lnTo>
                    <a:pt x="302094" y="34798"/>
                  </a:lnTo>
                  <a:lnTo>
                    <a:pt x="279184" y="0"/>
                  </a:lnTo>
                  <a:lnTo>
                    <a:pt x="164846" y="2552"/>
                  </a:lnTo>
                  <a:lnTo>
                    <a:pt x="158559" y="12103"/>
                  </a:lnTo>
                  <a:lnTo>
                    <a:pt x="150609" y="0"/>
                  </a:lnTo>
                  <a:lnTo>
                    <a:pt x="33934" y="2552"/>
                  </a:lnTo>
                  <a:lnTo>
                    <a:pt x="11315" y="36918"/>
                  </a:lnTo>
                  <a:lnTo>
                    <a:pt x="0" y="79705"/>
                  </a:lnTo>
                  <a:lnTo>
                    <a:pt x="0" y="125310"/>
                  </a:lnTo>
                  <a:lnTo>
                    <a:pt x="11315" y="168109"/>
                  </a:lnTo>
                  <a:lnTo>
                    <a:pt x="33934" y="202476"/>
                  </a:lnTo>
                  <a:lnTo>
                    <a:pt x="150609" y="202476"/>
                  </a:lnTo>
                  <a:lnTo>
                    <a:pt x="157721" y="191668"/>
                  </a:lnTo>
                  <a:lnTo>
                    <a:pt x="164846" y="202476"/>
                  </a:lnTo>
                  <a:lnTo>
                    <a:pt x="279184" y="202476"/>
                  </a:lnTo>
                  <a:lnTo>
                    <a:pt x="302094" y="167678"/>
                  </a:lnTo>
                  <a:lnTo>
                    <a:pt x="313550" y="124333"/>
                  </a:lnTo>
                  <a:lnTo>
                    <a:pt x="313550" y="7814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5" name="object 25"/>
          <p:cNvGrpSpPr/>
          <p:nvPr/>
        </p:nvGrpSpPr>
        <p:grpSpPr>
          <a:xfrm>
            <a:off x="881237" y="3111364"/>
            <a:ext cx="3616325" cy="426720"/>
            <a:chOff x="881237" y="3111364"/>
            <a:chExt cx="3616325" cy="426720"/>
          </a:xfrm>
        </p:grpSpPr>
        <p:sp>
          <p:nvSpPr>
            <p:cNvPr id="26" name="object 26"/>
            <p:cNvSpPr/>
            <p:nvPr/>
          </p:nvSpPr>
          <p:spPr>
            <a:xfrm>
              <a:off x="2486039" y="3329434"/>
              <a:ext cx="262255" cy="200025"/>
            </a:xfrm>
            <a:custGeom>
              <a:avLst/>
              <a:gdLst/>
              <a:ahLst/>
              <a:cxnLst/>
              <a:rect l="l" t="t" r="r" b="b"/>
              <a:pathLst>
                <a:path w="262255" h="200025">
                  <a:moveTo>
                    <a:pt x="227906" y="1"/>
                  </a:moveTo>
                  <a:lnTo>
                    <a:pt x="33930" y="1"/>
                  </a:lnTo>
                  <a:lnTo>
                    <a:pt x="11311" y="34365"/>
                  </a:lnTo>
                  <a:lnTo>
                    <a:pt x="1" y="77161"/>
                  </a:lnTo>
                  <a:lnTo>
                    <a:pt x="1" y="122768"/>
                  </a:lnTo>
                  <a:lnTo>
                    <a:pt x="11311" y="165564"/>
                  </a:lnTo>
                  <a:lnTo>
                    <a:pt x="33930" y="199928"/>
                  </a:lnTo>
                  <a:lnTo>
                    <a:pt x="227906" y="199928"/>
                  </a:lnTo>
                  <a:lnTo>
                    <a:pt x="250525" y="165564"/>
                  </a:lnTo>
                  <a:lnTo>
                    <a:pt x="261835" y="122768"/>
                  </a:lnTo>
                  <a:lnTo>
                    <a:pt x="261835" y="77161"/>
                  </a:lnTo>
                  <a:lnTo>
                    <a:pt x="250525" y="34365"/>
                  </a:lnTo>
                  <a:lnTo>
                    <a:pt x="227906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2570591" y="3296288"/>
              <a:ext cx="254635" cy="241300"/>
            </a:xfrm>
            <a:custGeom>
              <a:avLst/>
              <a:gdLst/>
              <a:ahLst/>
              <a:cxnLst/>
              <a:rect l="l" t="t" r="r" b="b"/>
              <a:pathLst>
                <a:path w="254635" h="241300">
                  <a:moveTo>
                    <a:pt x="211382" y="1"/>
                  </a:moveTo>
                  <a:lnTo>
                    <a:pt x="42641" y="1"/>
                  </a:lnTo>
                  <a:lnTo>
                    <a:pt x="18952" y="33660"/>
                  </a:lnTo>
                  <a:lnTo>
                    <a:pt x="4739" y="75169"/>
                  </a:lnTo>
                  <a:lnTo>
                    <a:pt x="1" y="120603"/>
                  </a:lnTo>
                  <a:lnTo>
                    <a:pt x="4739" y="166037"/>
                  </a:lnTo>
                  <a:lnTo>
                    <a:pt x="18952" y="207546"/>
                  </a:lnTo>
                  <a:lnTo>
                    <a:pt x="42641" y="241205"/>
                  </a:lnTo>
                  <a:lnTo>
                    <a:pt x="211382" y="241205"/>
                  </a:lnTo>
                  <a:lnTo>
                    <a:pt x="235071" y="207546"/>
                  </a:lnTo>
                  <a:lnTo>
                    <a:pt x="249284" y="166037"/>
                  </a:lnTo>
                  <a:lnTo>
                    <a:pt x="254022" y="120603"/>
                  </a:lnTo>
                  <a:lnTo>
                    <a:pt x="249284" y="75169"/>
                  </a:lnTo>
                  <a:lnTo>
                    <a:pt x="235071" y="33660"/>
                  </a:lnTo>
                  <a:lnTo>
                    <a:pt x="211382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881237" y="3111364"/>
              <a:ext cx="3616325" cy="187960"/>
            </a:xfrm>
            <a:custGeom>
              <a:avLst/>
              <a:gdLst/>
              <a:ahLst/>
              <a:cxnLst/>
              <a:rect l="l" t="t" r="r" b="b"/>
              <a:pathLst>
                <a:path w="3616325" h="187960">
                  <a:moveTo>
                    <a:pt x="3582546" y="1"/>
                  </a:moveTo>
                  <a:lnTo>
                    <a:pt x="33162" y="1"/>
                  </a:lnTo>
                  <a:lnTo>
                    <a:pt x="8290" y="41749"/>
                  </a:lnTo>
                  <a:lnTo>
                    <a:pt x="0" y="93799"/>
                  </a:lnTo>
                  <a:lnTo>
                    <a:pt x="8290" y="145849"/>
                  </a:lnTo>
                  <a:lnTo>
                    <a:pt x="33162" y="187596"/>
                  </a:lnTo>
                  <a:lnTo>
                    <a:pt x="3582546" y="187596"/>
                  </a:lnTo>
                  <a:lnTo>
                    <a:pt x="3607418" y="145849"/>
                  </a:lnTo>
                  <a:lnTo>
                    <a:pt x="3615708" y="93799"/>
                  </a:lnTo>
                  <a:lnTo>
                    <a:pt x="3607418" y="41749"/>
                  </a:lnTo>
                  <a:lnTo>
                    <a:pt x="3582546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9" name="object 29"/>
          <p:cNvGrpSpPr/>
          <p:nvPr/>
        </p:nvGrpSpPr>
        <p:grpSpPr>
          <a:xfrm>
            <a:off x="3949889" y="2651763"/>
            <a:ext cx="427990" cy="241300"/>
            <a:chOff x="3949889" y="2651763"/>
            <a:chExt cx="427990" cy="241300"/>
          </a:xfrm>
        </p:grpSpPr>
        <p:pic>
          <p:nvPicPr>
            <p:cNvPr id="30" name="object 30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097421" y="2682359"/>
              <a:ext cx="106823" cy="202481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42387" y="2651763"/>
              <a:ext cx="135355" cy="241204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949889" y="2651763"/>
              <a:ext cx="135355" cy="241204"/>
            </a:xfrm>
            <a:prstGeom prst="rect">
              <a:avLst/>
            </a:prstGeom>
          </p:spPr>
        </p:pic>
      </p:grpSp>
      <p:pic>
        <p:nvPicPr>
          <p:cNvPr id="33" name="object 3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3296237" y="2651763"/>
            <a:ext cx="135355" cy="241204"/>
          </a:xfrm>
          <a:prstGeom prst="rect">
            <a:avLst/>
          </a:prstGeom>
        </p:spPr>
      </p:pic>
      <p:sp>
        <p:nvSpPr>
          <p:cNvPr id="34" name="object 34"/>
          <p:cNvSpPr/>
          <p:nvPr/>
        </p:nvSpPr>
        <p:spPr>
          <a:xfrm>
            <a:off x="3564463" y="2682359"/>
            <a:ext cx="283210" cy="202565"/>
          </a:xfrm>
          <a:custGeom>
            <a:avLst/>
            <a:gdLst/>
            <a:ahLst/>
            <a:cxnLst/>
            <a:rect l="l" t="t" r="r" b="b"/>
            <a:pathLst>
              <a:path w="283210" h="202564">
                <a:moveTo>
                  <a:pt x="248638" y="2"/>
                </a:moveTo>
                <a:lnTo>
                  <a:pt x="34364" y="2"/>
                </a:lnTo>
                <a:lnTo>
                  <a:pt x="11455" y="34805"/>
                </a:lnTo>
                <a:lnTo>
                  <a:pt x="1" y="78147"/>
                </a:lnTo>
                <a:lnTo>
                  <a:pt x="1" y="124336"/>
                </a:lnTo>
                <a:lnTo>
                  <a:pt x="11455" y="167679"/>
                </a:lnTo>
                <a:lnTo>
                  <a:pt x="34364" y="202481"/>
                </a:lnTo>
                <a:lnTo>
                  <a:pt x="248638" y="202481"/>
                </a:lnTo>
                <a:lnTo>
                  <a:pt x="271546" y="167679"/>
                </a:lnTo>
                <a:lnTo>
                  <a:pt x="283000" y="124336"/>
                </a:lnTo>
                <a:lnTo>
                  <a:pt x="283000" y="78147"/>
                </a:lnTo>
                <a:lnTo>
                  <a:pt x="271546" y="34805"/>
                </a:lnTo>
                <a:lnTo>
                  <a:pt x="248638" y="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5" name="object 35"/>
          <p:cNvGrpSpPr/>
          <p:nvPr/>
        </p:nvGrpSpPr>
        <p:grpSpPr>
          <a:xfrm>
            <a:off x="881237" y="2468112"/>
            <a:ext cx="2558415" cy="425450"/>
            <a:chOff x="881237" y="2468112"/>
            <a:chExt cx="2558415" cy="425450"/>
          </a:xfrm>
        </p:grpSpPr>
        <p:sp>
          <p:nvSpPr>
            <p:cNvPr id="36" name="object 36"/>
            <p:cNvSpPr/>
            <p:nvPr/>
          </p:nvSpPr>
          <p:spPr>
            <a:xfrm>
              <a:off x="3151322" y="2682359"/>
              <a:ext cx="107314" cy="202565"/>
            </a:xfrm>
            <a:custGeom>
              <a:avLst/>
              <a:gdLst/>
              <a:ahLst/>
              <a:cxnLst/>
              <a:rect l="l" t="t" r="r" b="b"/>
              <a:pathLst>
                <a:path w="107314" h="202564">
                  <a:moveTo>
                    <a:pt x="72463" y="2"/>
                  </a:moveTo>
                  <a:lnTo>
                    <a:pt x="34363" y="2"/>
                  </a:lnTo>
                  <a:lnTo>
                    <a:pt x="11455" y="34805"/>
                  </a:lnTo>
                  <a:lnTo>
                    <a:pt x="1" y="78147"/>
                  </a:lnTo>
                  <a:lnTo>
                    <a:pt x="1" y="124336"/>
                  </a:lnTo>
                  <a:lnTo>
                    <a:pt x="11455" y="167679"/>
                  </a:lnTo>
                  <a:lnTo>
                    <a:pt x="34363" y="202481"/>
                  </a:lnTo>
                  <a:lnTo>
                    <a:pt x="72463" y="202481"/>
                  </a:lnTo>
                  <a:lnTo>
                    <a:pt x="95372" y="167679"/>
                  </a:lnTo>
                  <a:lnTo>
                    <a:pt x="106826" y="124336"/>
                  </a:lnTo>
                  <a:lnTo>
                    <a:pt x="106826" y="78147"/>
                  </a:lnTo>
                  <a:lnTo>
                    <a:pt x="95372" y="34805"/>
                  </a:lnTo>
                  <a:lnTo>
                    <a:pt x="72463" y="2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3003741" y="2651763"/>
              <a:ext cx="135890" cy="241300"/>
            </a:xfrm>
            <a:custGeom>
              <a:avLst/>
              <a:gdLst/>
              <a:ahLst/>
              <a:cxnLst/>
              <a:rect l="l" t="t" r="r" b="b"/>
              <a:pathLst>
                <a:path w="135889" h="241300">
                  <a:moveTo>
                    <a:pt x="92717" y="3"/>
                  </a:moveTo>
                  <a:lnTo>
                    <a:pt x="42641" y="3"/>
                  </a:lnTo>
                  <a:lnTo>
                    <a:pt x="18952" y="33662"/>
                  </a:lnTo>
                  <a:lnTo>
                    <a:pt x="4739" y="75171"/>
                  </a:lnTo>
                  <a:lnTo>
                    <a:pt x="1" y="120604"/>
                  </a:lnTo>
                  <a:lnTo>
                    <a:pt x="4739" y="166037"/>
                  </a:lnTo>
                  <a:lnTo>
                    <a:pt x="18952" y="207546"/>
                  </a:lnTo>
                  <a:lnTo>
                    <a:pt x="42641" y="241205"/>
                  </a:lnTo>
                  <a:lnTo>
                    <a:pt x="92717" y="241205"/>
                  </a:lnTo>
                  <a:lnTo>
                    <a:pt x="116405" y="207546"/>
                  </a:lnTo>
                  <a:lnTo>
                    <a:pt x="130619" y="166037"/>
                  </a:lnTo>
                  <a:lnTo>
                    <a:pt x="135356" y="120604"/>
                  </a:lnTo>
                  <a:lnTo>
                    <a:pt x="130619" y="75171"/>
                  </a:lnTo>
                  <a:lnTo>
                    <a:pt x="116405" y="33662"/>
                  </a:lnTo>
                  <a:lnTo>
                    <a:pt x="92717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881237" y="2468112"/>
              <a:ext cx="2558415" cy="187960"/>
            </a:xfrm>
            <a:custGeom>
              <a:avLst/>
              <a:gdLst/>
              <a:ahLst/>
              <a:cxnLst/>
              <a:rect l="l" t="t" r="r" b="b"/>
              <a:pathLst>
                <a:path w="2558415" h="187960">
                  <a:moveTo>
                    <a:pt x="2524801" y="5"/>
                  </a:moveTo>
                  <a:lnTo>
                    <a:pt x="33162" y="5"/>
                  </a:lnTo>
                  <a:lnTo>
                    <a:pt x="8290" y="41752"/>
                  </a:lnTo>
                  <a:lnTo>
                    <a:pt x="0" y="93802"/>
                  </a:lnTo>
                  <a:lnTo>
                    <a:pt x="8290" y="145851"/>
                  </a:lnTo>
                  <a:lnTo>
                    <a:pt x="33162" y="187599"/>
                  </a:lnTo>
                  <a:lnTo>
                    <a:pt x="2524801" y="187599"/>
                  </a:lnTo>
                  <a:lnTo>
                    <a:pt x="2549672" y="145851"/>
                  </a:lnTo>
                  <a:lnTo>
                    <a:pt x="2557963" y="93802"/>
                  </a:lnTo>
                  <a:lnTo>
                    <a:pt x="2549672" y="41752"/>
                  </a:lnTo>
                  <a:lnTo>
                    <a:pt x="2524801" y="5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9" name="object 39"/>
          <p:cNvGrpSpPr/>
          <p:nvPr/>
        </p:nvGrpSpPr>
        <p:grpSpPr>
          <a:xfrm>
            <a:off x="3943570" y="1272543"/>
            <a:ext cx="429259" cy="241300"/>
            <a:chOff x="3943570" y="1272543"/>
            <a:chExt cx="429259" cy="241300"/>
          </a:xfrm>
        </p:grpSpPr>
        <p:pic>
          <p:nvPicPr>
            <p:cNvPr id="40" name="object 40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4091457" y="1303139"/>
              <a:ext cx="106919" cy="202481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236804" y="1272543"/>
              <a:ext cx="135481" cy="241206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943570" y="1272543"/>
              <a:ext cx="135482" cy="241206"/>
            </a:xfrm>
            <a:prstGeom prst="rect">
              <a:avLst/>
            </a:prstGeom>
          </p:spPr>
        </p:pic>
      </p:grpSp>
      <p:pic>
        <p:nvPicPr>
          <p:cNvPr id="43" name="object 43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3295829" y="1272543"/>
            <a:ext cx="135482" cy="241206"/>
          </a:xfrm>
          <a:prstGeom prst="rect">
            <a:avLst/>
          </a:prstGeom>
        </p:spPr>
      </p:pic>
      <p:sp>
        <p:nvSpPr>
          <p:cNvPr id="44" name="object 44"/>
          <p:cNvSpPr/>
          <p:nvPr/>
        </p:nvSpPr>
        <p:spPr>
          <a:xfrm>
            <a:off x="3548800" y="1303139"/>
            <a:ext cx="298450" cy="202565"/>
          </a:xfrm>
          <a:custGeom>
            <a:avLst/>
            <a:gdLst/>
            <a:ahLst/>
            <a:cxnLst/>
            <a:rect l="l" t="t" r="r" b="b"/>
            <a:pathLst>
              <a:path w="298450" h="202565">
                <a:moveTo>
                  <a:pt x="263493" y="1"/>
                </a:moveTo>
                <a:lnTo>
                  <a:pt x="34364" y="1"/>
                </a:lnTo>
                <a:lnTo>
                  <a:pt x="11455" y="34804"/>
                </a:lnTo>
                <a:lnTo>
                  <a:pt x="1" y="78146"/>
                </a:lnTo>
                <a:lnTo>
                  <a:pt x="1" y="124335"/>
                </a:lnTo>
                <a:lnTo>
                  <a:pt x="11455" y="167678"/>
                </a:lnTo>
                <a:lnTo>
                  <a:pt x="34364" y="202481"/>
                </a:lnTo>
                <a:lnTo>
                  <a:pt x="263493" y="202481"/>
                </a:lnTo>
                <a:lnTo>
                  <a:pt x="286402" y="167678"/>
                </a:lnTo>
                <a:lnTo>
                  <a:pt x="297856" y="124335"/>
                </a:lnTo>
                <a:lnTo>
                  <a:pt x="297856" y="78146"/>
                </a:lnTo>
                <a:lnTo>
                  <a:pt x="286402" y="34804"/>
                </a:lnTo>
                <a:lnTo>
                  <a:pt x="263493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5" name="object 45"/>
          <p:cNvGrpSpPr/>
          <p:nvPr/>
        </p:nvGrpSpPr>
        <p:grpSpPr>
          <a:xfrm>
            <a:off x="881237" y="1087509"/>
            <a:ext cx="3037205" cy="438784"/>
            <a:chOff x="881237" y="1087509"/>
            <a:chExt cx="3037205" cy="438784"/>
          </a:xfrm>
        </p:grpSpPr>
        <p:sp>
          <p:nvSpPr>
            <p:cNvPr id="46" name="object 46"/>
            <p:cNvSpPr/>
            <p:nvPr/>
          </p:nvSpPr>
          <p:spPr>
            <a:xfrm>
              <a:off x="3150524" y="1303139"/>
              <a:ext cx="107314" cy="202565"/>
            </a:xfrm>
            <a:custGeom>
              <a:avLst/>
              <a:gdLst/>
              <a:ahLst/>
              <a:cxnLst/>
              <a:rect l="l" t="t" r="r" b="b"/>
              <a:pathLst>
                <a:path w="107314" h="202565">
                  <a:moveTo>
                    <a:pt x="72560" y="1"/>
                  </a:moveTo>
                  <a:lnTo>
                    <a:pt x="34363" y="1"/>
                  </a:lnTo>
                  <a:lnTo>
                    <a:pt x="11455" y="34804"/>
                  </a:lnTo>
                  <a:lnTo>
                    <a:pt x="1" y="78146"/>
                  </a:lnTo>
                  <a:lnTo>
                    <a:pt x="1" y="124335"/>
                  </a:lnTo>
                  <a:lnTo>
                    <a:pt x="11455" y="167678"/>
                  </a:lnTo>
                  <a:lnTo>
                    <a:pt x="34363" y="202481"/>
                  </a:lnTo>
                  <a:lnTo>
                    <a:pt x="72560" y="202481"/>
                  </a:lnTo>
                  <a:lnTo>
                    <a:pt x="95468" y="167678"/>
                  </a:lnTo>
                  <a:lnTo>
                    <a:pt x="106922" y="124335"/>
                  </a:lnTo>
                  <a:lnTo>
                    <a:pt x="106922" y="78146"/>
                  </a:lnTo>
                  <a:lnTo>
                    <a:pt x="95468" y="34804"/>
                  </a:lnTo>
                  <a:lnTo>
                    <a:pt x="72560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3002595" y="1272543"/>
              <a:ext cx="135890" cy="241300"/>
            </a:xfrm>
            <a:custGeom>
              <a:avLst/>
              <a:gdLst/>
              <a:ahLst/>
              <a:cxnLst/>
              <a:rect l="l" t="t" r="r" b="b"/>
              <a:pathLst>
                <a:path w="135889" h="241300">
                  <a:moveTo>
                    <a:pt x="92844" y="1"/>
                  </a:moveTo>
                  <a:lnTo>
                    <a:pt x="42641" y="1"/>
                  </a:lnTo>
                  <a:lnTo>
                    <a:pt x="18952" y="33661"/>
                  </a:lnTo>
                  <a:lnTo>
                    <a:pt x="4739" y="75170"/>
                  </a:lnTo>
                  <a:lnTo>
                    <a:pt x="1" y="120603"/>
                  </a:lnTo>
                  <a:lnTo>
                    <a:pt x="4739" y="166037"/>
                  </a:lnTo>
                  <a:lnTo>
                    <a:pt x="18952" y="207546"/>
                  </a:lnTo>
                  <a:lnTo>
                    <a:pt x="42641" y="241205"/>
                  </a:lnTo>
                  <a:lnTo>
                    <a:pt x="92844" y="241205"/>
                  </a:lnTo>
                  <a:lnTo>
                    <a:pt x="116532" y="207546"/>
                  </a:lnTo>
                  <a:lnTo>
                    <a:pt x="130746" y="166037"/>
                  </a:lnTo>
                  <a:lnTo>
                    <a:pt x="135483" y="120603"/>
                  </a:lnTo>
                  <a:lnTo>
                    <a:pt x="130746" y="75170"/>
                  </a:lnTo>
                  <a:lnTo>
                    <a:pt x="116532" y="33661"/>
                  </a:lnTo>
                  <a:lnTo>
                    <a:pt x="92844" y="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881237" y="1087509"/>
              <a:ext cx="3037205" cy="187960"/>
            </a:xfrm>
            <a:custGeom>
              <a:avLst/>
              <a:gdLst/>
              <a:ahLst/>
              <a:cxnLst/>
              <a:rect l="l" t="t" r="r" b="b"/>
              <a:pathLst>
                <a:path w="3037204" h="187959">
                  <a:moveTo>
                    <a:pt x="3003750" y="3"/>
                  </a:moveTo>
                  <a:lnTo>
                    <a:pt x="33162" y="3"/>
                  </a:lnTo>
                  <a:lnTo>
                    <a:pt x="8290" y="41751"/>
                  </a:lnTo>
                  <a:lnTo>
                    <a:pt x="0" y="93800"/>
                  </a:lnTo>
                  <a:lnTo>
                    <a:pt x="8290" y="145850"/>
                  </a:lnTo>
                  <a:lnTo>
                    <a:pt x="33162" y="187597"/>
                  </a:lnTo>
                  <a:lnTo>
                    <a:pt x="3003750" y="187597"/>
                  </a:lnTo>
                  <a:lnTo>
                    <a:pt x="3028621" y="145850"/>
                  </a:lnTo>
                  <a:lnTo>
                    <a:pt x="3036912" y="93800"/>
                  </a:lnTo>
                  <a:lnTo>
                    <a:pt x="3028621" y="41751"/>
                  </a:lnTo>
                  <a:lnTo>
                    <a:pt x="3003750" y="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3547751" y="1321285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35410" y="0"/>
                  </a:moveTo>
                  <a:lnTo>
                    <a:pt x="0" y="100605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3547750" y="1421891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0" y="0"/>
                  </a:moveTo>
                  <a:lnTo>
                    <a:pt x="35410" y="100605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1" name="object 51"/>
          <p:cNvSpPr/>
          <p:nvPr/>
        </p:nvSpPr>
        <p:spPr>
          <a:xfrm>
            <a:off x="881227" y="1732177"/>
            <a:ext cx="5913120" cy="554990"/>
          </a:xfrm>
          <a:custGeom>
            <a:avLst/>
            <a:gdLst/>
            <a:ahLst/>
            <a:cxnLst/>
            <a:rect l="l" t="t" r="r" b="b"/>
            <a:pathLst>
              <a:path w="5913120" h="554989">
                <a:moveTo>
                  <a:pt x="5913107" y="276618"/>
                </a:moveTo>
                <a:lnTo>
                  <a:pt x="5904814" y="224574"/>
                </a:lnTo>
                <a:lnTo>
                  <a:pt x="5879947" y="182829"/>
                </a:lnTo>
                <a:lnTo>
                  <a:pt x="5868530" y="182829"/>
                </a:lnTo>
                <a:lnTo>
                  <a:pt x="5890577" y="145846"/>
                </a:lnTo>
                <a:lnTo>
                  <a:pt x="5898858" y="93789"/>
                </a:lnTo>
                <a:lnTo>
                  <a:pt x="5890577" y="41744"/>
                </a:lnTo>
                <a:lnTo>
                  <a:pt x="5865698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1750" y="185216"/>
                </a:lnTo>
                <a:lnTo>
                  <a:pt x="8293" y="224574"/>
                </a:lnTo>
                <a:lnTo>
                  <a:pt x="0" y="276618"/>
                </a:lnTo>
                <a:lnTo>
                  <a:pt x="8293" y="328676"/>
                </a:lnTo>
                <a:lnTo>
                  <a:pt x="32207" y="368808"/>
                </a:lnTo>
                <a:lnTo>
                  <a:pt x="8293" y="408940"/>
                </a:lnTo>
                <a:lnTo>
                  <a:pt x="0" y="460997"/>
                </a:lnTo>
                <a:lnTo>
                  <a:pt x="8293" y="513041"/>
                </a:lnTo>
                <a:lnTo>
                  <a:pt x="33172" y="554786"/>
                </a:lnTo>
                <a:lnTo>
                  <a:pt x="5015458" y="554786"/>
                </a:lnTo>
                <a:lnTo>
                  <a:pt x="5040338" y="513041"/>
                </a:lnTo>
                <a:lnTo>
                  <a:pt x="5048618" y="460997"/>
                </a:lnTo>
                <a:lnTo>
                  <a:pt x="5040338" y="408940"/>
                </a:lnTo>
                <a:lnTo>
                  <a:pt x="5017376" y="370420"/>
                </a:lnTo>
                <a:lnTo>
                  <a:pt x="5879947" y="370420"/>
                </a:lnTo>
                <a:lnTo>
                  <a:pt x="5904814" y="328676"/>
                </a:lnTo>
                <a:lnTo>
                  <a:pt x="5913107" y="276618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52" name="object 52"/>
          <p:cNvGrpSpPr/>
          <p:nvPr/>
        </p:nvGrpSpPr>
        <p:grpSpPr>
          <a:xfrm>
            <a:off x="4337738" y="1317512"/>
            <a:ext cx="43180" cy="208915"/>
            <a:chOff x="4337738" y="1317512"/>
            <a:chExt cx="43180" cy="208915"/>
          </a:xfrm>
        </p:grpSpPr>
        <p:sp>
          <p:nvSpPr>
            <p:cNvPr id="53" name="object 53"/>
            <p:cNvSpPr/>
            <p:nvPr/>
          </p:nvSpPr>
          <p:spPr>
            <a:xfrm>
              <a:off x="4341512" y="1321285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0" y="0"/>
                  </a:moveTo>
                  <a:lnTo>
                    <a:pt x="35410" y="100605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4341512" y="1421891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5">
                  <a:moveTo>
                    <a:pt x="35410" y="0"/>
                  </a:moveTo>
                  <a:lnTo>
                    <a:pt x="0" y="100605"/>
                  </a:lnTo>
                </a:path>
              </a:pathLst>
            </a:custGeom>
            <a:ln w="75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5" name="object 55"/>
          <p:cNvSpPr txBox="1"/>
          <p:nvPr/>
        </p:nvSpPr>
        <p:spPr>
          <a:xfrm>
            <a:off x="876300" y="1068396"/>
            <a:ext cx="3491865" cy="454659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80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fixed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2047239">
              <a:lnSpc>
                <a:spcPct val="100000"/>
              </a:lnSpc>
              <a:spcBef>
                <a:spcPts val="114"/>
              </a:spcBef>
            </a:pPr>
            <a:r>
              <a:rPr dirty="0" baseline="4830" sz="1725" spc="-104" i="1">
                <a:latin typeface="Times New Roman"/>
                <a:cs typeface="Times New Roman"/>
              </a:rPr>
              <a:t>r</a:t>
            </a:r>
            <a:r>
              <a:rPr dirty="0" baseline="-17094" sz="975" spc="30" i="1">
                <a:latin typeface="Times New Roman"/>
                <a:cs typeface="Times New Roman"/>
              </a:rPr>
              <a:t>x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9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Times New Roman"/>
                <a:cs typeface="Times New Roman"/>
              </a:rPr>
              <a:t> </a:t>
            </a:r>
            <a:r>
              <a:rPr dirty="0" baseline="4830" sz="1725" spc="-135">
                <a:latin typeface="Times New Roman"/>
                <a:cs typeface="Times New Roman"/>
              </a:rPr>
              <a:t>1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7">
                <a:latin typeface="Times New Roman"/>
                <a:cs typeface="Times New Roman"/>
              </a:rPr>
              <a:t>0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127">
                <a:latin typeface="Times New Roman"/>
                <a:cs typeface="Times New Roman"/>
              </a:rPr>
              <a:t> </a:t>
            </a:r>
            <a:r>
              <a:rPr dirty="0" baseline="4830" sz="1725" spc="142" i="1">
                <a:latin typeface="Times New Roman"/>
                <a:cs typeface="Times New Roman"/>
              </a:rPr>
              <a:t>f</a:t>
            </a:r>
            <a:r>
              <a:rPr dirty="0" baseline="-17094" sz="975" spc="30" i="1">
                <a:latin typeface="Times New Roman"/>
                <a:cs typeface="Times New Roman"/>
              </a:rPr>
              <a:t>x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9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2921125" y="1202498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901700" y="1708523"/>
            <a:ext cx="5872480" cy="5759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algn="just" marL="12700" marR="5080">
              <a:lnSpc>
                <a:spcPct val="109500"/>
              </a:lnSpc>
              <a:spcBef>
                <a:spcPts val="90"/>
              </a:spcBef>
            </a:pP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differentiated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-5">
                <a:latin typeface="Calibri"/>
                <a:cs typeface="Calibri"/>
              </a:rPr>
              <a:t>component with respect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 the first component becomes </a:t>
            </a:r>
            <a:r>
              <a:rPr dirty="0" sz="1100">
                <a:latin typeface="Calibri"/>
                <a:cs typeface="Calibri"/>
              </a:rPr>
              <a:t>a 1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the second </a:t>
            </a:r>
            <a:r>
              <a:rPr dirty="0" sz="1100" spc="-5">
                <a:latin typeface="Calibri"/>
                <a:cs typeface="Calibri"/>
              </a:rPr>
              <a:t>becomes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zero because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are treating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as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constant </a:t>
            </a:r>
            <a:r>
              <a:rPr dirty="0" sz="1100">
                <a:latin typeface="Calibri"/>
                <a:cs typeface="Calibri"/>
              </a:rPr>
              <a:t>when we </a:t>
            </a:r>
            <a:r>
              <a:rPr dirty="0" sz="1100" spc="-5">
                <a:latin typeface="Calibri"/>
                <a:cs typeface="Calibri"/>
              </a:rPr>
              <a:t>differentiate with respect 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third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component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respect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8" name="object 58"/>
          <p:cNvGrpSpPr/>
          <p:nvPr/>
        </p:nvGrpSpPr>
        <p:grpSpPr>
          <a:xfrm>
            <a:off x="3543868" y="2690477"/>
            <a:ext cx="44450" cy="221615"/>
            <a:chOff x="3543868" y="2690477"/>
            <a:chExt cx="44450" cy="221615"/>
          </a:xfrm>
        </p:grpSpPr>
        <p:sp>
          <p:nvSpPr>
            <p:cNvPr id="59" name="object 59"/>
            <p:cNvSpPr/>
            <p:nvPr/>
          </p:nvSpPr>
          <p:spPr>
            <a:xfrm>
              <a:off x="3547633" y="2694242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36909" y="0"/>
                  </a:moveTo>
                  <a:lnTo>
                    <a:pt x="0" y="106869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3547633" y="2801111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0" y="0"/>
                  </a:moveTo>
                  <a:lnTo>
                    <a:pt x="36909" y="106869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1" name="object 61"/>
          <p:cNvGrpSpPr/>
          <p:nvPr/>
        </p:nvGrpSpPr>
        <p:grpSpPr>
          <a:xfrm>
            <a:off x="4343175" y="2690477"/>
            <a:ext cx="44450" cy="221615"/>
            <a:chOff x="4343175" y="2690477"/>
            <a:chExt cx="44450" cy="221615"/>
          </a:xfrm>
        </p:grpSpPr>
        <p:sp>
          <p:nvSpPr>
            <p:cNvPr id="62" name="object 62"/>
            <p:cNvSpPr/>
            <p:nvPr/>
          </p:nvSpPr>
          <p:spPr>
            <a:xfrm>
              <a:off x="4346940" y="2694242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0" y="0"/>
                  </a:moveTo>
                  <a:lnTo>
                    <a:pt x="36909" y="106869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4346940" y="2801111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36909" y="0"/>
                  </a:moveTo>
                  <a:lnTo>
                    <a:pt x="0" y="106869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4" name="object 64"/>
          <p:cNvSpPr txBox="1"/>
          <p:nvPr/>
        </p:nvSpPr>
        <p:spPr>
          <a:xfrm>
            <a:off x="876300" y="2449986"/>
            <a:ext cx="3496945" cy="452120"/>
          </a:xfrm>
          <a:prstGeom prst="rect">
            <a:avLst/>
          </a:prstGeom>
        </p:spPr>
        <p:txBody>
          <a:bodyPr wrap="square" lIns="0" tIns="2222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75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traces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fixed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 marL="2042795">
              <a:lnSpc>
                <a:spcPct val="100000"/>
              </a:lnSpc>
              <a:spcBef>
                <a:spcPts val="100"/>
              </a:spcBef>
            </a:pPr>
            <a:r>
              <a:rPr dirty="0" baseline="4830" sz="1725" spc="-60" i="1">
                <a:latin typeface="Times New Roman"/>
                <a:cs typeface="Times New Roman"/>
              </a:rPr>
              <a:t>r</a:t>
            </a:r>
            <a:r>
              <a:rPr dirty="0" baseline="-17094" sz="975" spc="22" i="1">
                <a:latin typeface="Times New Roman"/>
                <a:cs typeface="Times New Roman"/>
              </a:rPr>
              <a:t>y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7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-202">
                <a:latin typeface="Times New Roman"/>
                <a:cs typeface="Times New Roman"/>
              </a:rPr>
              <a:t> </a:t>
            </a:r>
            <a:r>
              <a:rPr dirty="0" baseline="4830" sz="1725" spc="7">
                <a:latin typeface="Times New Roman"/>
                <a:cs typeface="Times New Roman"/>
              </a:rPr>
              <a:t>0</a:t>
            </a:r>
            <a:r>
              <a:rPr dirty="0" baseline="4830" sz="1725" spc="37">
                <a:latin typeface="Times New Roman"/>
                <a:cs typeface="Times New Roman"/>
              </a:rPr>
              <a:t>,</a:t>
            </a:r>
            <a:r>
              <a:rPr dirty="0" baseline="4830" sz="1725" spc="-135">
                <a:latin typeface="Times New Roman"/>
                <a:cs typeface="Times New Roman"/>
              </a:rPr>
              <a:t>1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12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-254" i="1">
                <a:latin typeface="Times New Roman"/>
                <a:cs typeface="Times New Roman"/>
              </a:rPr>
              <a:t> </a:t>
            </a:r>
            <a:r>
              <a:rPr dirty="0" baseline="-17094" sz="975" spc="22" i="1">
                <a:latin typeface="Times New Roman"/>
                <a:cs typeface="Times New Roman"/>
              </a:rPr>
              <a:t>y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7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2916602" y="2581720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2936888" y="3341262"/>
            <a:ext cx="43180" cy="208915"/>
            <a:chOff x="2936888" y="3341262"/>
            <a:chExt cx="43180" cy="208915"/>
          </a:xfrm>
        </p:grpSpPr>
        <p:sp>
          <p:nvSpPr>
            <p:cNvPr id="67" name="object 67"/>
            <p:cNvSpPr/>
            <p:nvPr/>
          </p:nvSpPr>
          <p:spPr>
            <a:xfrm>
              <a:off x="2940653" y="3345027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8" name="object 68"/>
            <p:cNvSpPr/>
            <p:nvPr/>
          </p:nvSpPr>
          <p:spPr>
            <a:xfrm>
              <a:off x="2940653" y="3445633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9" name="object 69"/>
          <p:cNvGrpSpPr/>
          <p:nvPr/>
        </p:nvGrpSpPr>
        <p:grpSpPr>
          <a:xfrm>
            <a:off x="3717145" y="3341262"/>
            <a:ext cx="43180" cy="208915"/>
            <a:chOff x="3717145" y="3341262"/>
            <a:chExt cx="43180" cy="208915"/>
          </a:xfrm>
        </p:grpSpPr>
        <p:sp>
          <p:nvSpPr>
            <p:cNvPr id="70" name="object 70"/>
            <p:cNvSpPr/>
            <p:nvPr/>
          </p:nvSpPr>
          <p:spPr>
            <a:xfrm>
              <a:off x="3720910" y="3345027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3720910" y="3445633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2" name="object 72"/>
          <p:cNvGrpSpPr/>
          <p:nvPr/>
        </p:nvGrpSpPr>
        <p:grpSpPr>
          <a:xfrm>
            <a:off x="3971940" y="3341262"/>
            <a:ext cx="43180" cy="208915"/>
            <a:chOff x="3971940" y="3341262"/>
            <a:chExt cx="43180" cy="208915"/>
          </a:xfrm>
        </p:grpSpPr>
        <p:sp>
          <p:nvSpPr>
            <p:cNvPr id="73" name="object 73"/>
            <p:cNvSpPr/>
            <p:nvPr/>
          </p:nvSpPr>
          <p:spPr>
            <a:xfrm>
              <a:off x="3975704" y="3345027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3975705" y="3445633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5" name="object 75"/>
          <p:cNvGrpSpPr/>
          <p:nvPr/>
        </p:nvGrpSpPr>
        <p:grpSpPr>
          <a:xfrm>
            <a:off x="4751799" y="3341262"/>
            <a:ext cx="43180" cy="208915"/>
            <a:chOff x="4751799" y="3341262"/>
            <a:chExt cx="43180" cy="208915"/>
          </a:xfrm>
        </p:grpSpPr>
        <p:sp>
          <p:nvSpPr>
            <p:cNvPr id="76" name="object 76"/>
            <p:cNvSpPr/>
            <p:nvPr/>
          </p:nvSpPr>
          <p:spPr>
            <a:xfrm>
              <a:off x="4755564" y="3345027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321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4755564" y="3445633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321" y="0"/>
                  </a:moveTo>
                  <a:lnTo>
                    <a:pt x="0" y="100606"/>
                  </a:lnTo>
                </a:path>
              </a:pathLst>
            </a:custGeom>
            <a:ln w="75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8" name="object 78"/>
          <p:cNvSpPr txBox="1"/>
          <p:nvPr/>
        </p:nvSpPr>
        <p:spPr>
          <a:xfrm>
            <a:off x="2517190" y="3226240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grpSp>
        <p:nvGrpSpPr>
          <p:cNvPr id="79" name="object 79"/>
          <p:cNvGrpSpPr/>
          <p:nvPr/>
        </p:nvGrpSpPr>
        <p:grpSpPr>
          <a:xfrm>
            <a:off x="2930692" y="3801646"/>
            <a:ext cx="43180" cy="208915"/>
            <a:chOff x="2930692" y="3801646"/>
            <a:chExt cx="43180" cy="208915"/>
          </a:xfrm>
        </p:grpSpPr>
        <p:sp>
          <p:nvSpPr>
            <p:cNvPr id="80" name="object 80"/>
            <p:cNvSpPr/>
            <p:nvPr/>
          </p:nvSpPr>
          <p:spPr>
            <a:xfrm>
              <a:off x="2934453" y="3805407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283" y="0"/>
                  </a:moveTo>
                  <a:lnTo>
                    <a:pt x="0" y="100605"/>
                  </a:lnTo>
                </a:path>
              </a:pathLst>
            </a:custGeom>
            <a:ln w="75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2934453" y="3906013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283" y="100605"/>
                  </a:lnTo>
                </a:path>
              </a:pathLst>
            </a:custGeom>
            <a:ln w="75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2" name="object 82"/>
          <p:cNvGrpSpPr/>
          <p:nvPr/>
        </p:nvGrpSpPr>
        <p:grpSpPr>
          <a:xfrm>
            <a:off x="3710098" y="3801647"/>
            <a:ext cx="43180" cy="208915"/>
            <a:chOff x="3710098" y="3801647"/>
            <a:chExt cx="43180" cy="208915"/>
          </a:xfrm>
        </p:grpSpPr>
        <p:sp>
          <p:nvSpPr>
            <p:cNvPr id="83" name="object 83"/>
            <p:cNvSpPr/>
            <p:nvPr/>
          </p:nvSpPr>
          <p:spPr>
            <a:xfrm>
              <a:off x="3713860" y="3805408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0" y="0"/>
                  </a:moveTo>
                  <a:lnTo>
                    <a:pt x="35283" y="100605"/>
                  </a:lnTo>
                </a:path>
              </a:pathLst>
            </a:custGeom>
            <a:ln w="75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3713859" y="3906014"/>
              <a:ext cx="35560" cy="100965"/>
            </a:xfrm>
            <a:custGeom>
              <a:avLst/>
              <a:gdLst/>
              <a:ahLst/>
              <a:cxnLst/>
              <a:rect l="l" t="t" r="r" b="b"/>
              <a:pathLst>
                <a:path w="35560" h="100964">
                  <a:moveTo>
                    <a:pt x="35283" y="0"/>
                  </a:moveTo>
                  <a:lnTo>
                    <a:pt x="0" y="100605"/>
                  </a:lnTo>
                </a:path>
              </a:pathLst>
            </a:custGeom>
            <a:ln w="75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5" name="object 85"/>
          <p:cNvGrpSpPr/>
          <p:nvPr/>
        </p:nvGrpSpPr>
        <p:grpSpPr>
          <a:xfrm>
            <a:off x="3964613" y="3795386"/>
            <a:ext cx="44450" cy="221615"/>
            <a:chOff x="3964613" y="3795386"/>
            <a:chExt cx="44450" cy="221615"/>
          </a:xfrm>
        </p:grpSpPr>
        <p:sp>
          <p:nvSpPr>
            <p:cNvPr id="86" name="object 86"/>
            <p:cNvSpPr/>
            <p:nvPr/>
          </p:nvSpPr>
          <p:spPr>
            <a:xfrm>
              <a:off x="3968375" y="3799147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36869" y="0"/>
                  </a:moveTo>
                  <a:lnTo>
                    <a:pt x="0" y="106869"/>
                  </a:lnTo>
                </a:path>
              </a:pathLst>
            </a:custGeom>
            <a:ln w="75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7" name="object 87"/>
            <p:cNvSpPr/>
            <p:nvPr/>
          </p:nvSpPr>
          <p:spPr>
            <a:xfrm>
              <a:off x="3968374" y="3906017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0" y="0"/>
                  </a:moveTo>
                  <a:lnTo>
                    <a:pt x="36869" y="106869"/>
                  </a:lnTo>
                </a:path>
              </a:pathLst>
            </a:custGeom>
            <a:ln w="75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8" name="object 88"/>
          <p:cNvGrpSpPr/>
          <p:nvPr/>
        </p:nvGrpSpPr>
        <p:grpSpPr>
          <a:xfrm>
            <a:off x="4751155" y="3795387"/>
            <a:ext cx="44450" cy="221615"/>
            <a:chOff x="4751155" y="3795387"/>
            <a:chExt cx="44450" cy="221615"/>
          </a:xfrm>
        </p:grpSpPr>
        <p:sp>
          <p:nvSpPr>
            <p:cNvPr id="89" name="object 89"/>
            <p:cNvSpPr/>
            <p:nvPr/>
          </p:nvSpPr>
          <p:spPr>
            <a:xfrm>
              <a:off x="4754917" y="3799148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0" y="0"/>
                  </a:moveTo>
                  <a:lnTo>
                    <a:pt x="36869" y="106869"/>
                  </a:lnTo>
                </a:path>
              </a:pathLst>
            </a:custGeom>
            <a:ln w="75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0" name="object 90"/>
            <p:cNvSpPr/>
            <p:nvPr/>
          </p:nvSpPr>
          <p:spPr>
            <a:xfrm>
              <a:off x="4754917" y="3906018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36869" y="0"/>
                  </a:moveTo>
                  <a:lnTo>
                    <a:pt x="0" y="106869"/>
                  </a:lnTo>
                </a:path>
              </a:pathLst>
            </a:custGeom>
            <a:ln w="752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91" name="object 91"/>
          <p:cNvSpPr txBox="1"/>
          <p:nvPr/>
        </p:nvSpPr>
        <p:spPr>
          <a:xfrm>
            <a:off x="876300" y="3092328"/>
            <a:ext cx="3905885" cy="914400"/>
          </a:xfrm>
          <a:prstGeom prst="rect">
            <a:avLst/>
          </a:prstGeom>
        </p:spPr>
        <p:txBody>
          <a:bodyPr wrap="square" lIns="0" tIns="2286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8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fixed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  <a:p>
            <a:pPr marL="1643380">
              <a:lnSpc>
                <a:spcPct val="100000"/>
              </a:lnSpc>
              <a:spcBef>
                <a:spcPts val="115"/>
              </a:spcBef>
            </a:pP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30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-195">
                <a:latin typeface="Times New Roman"/>
                <a:cs typeface="Times New Roman"/>
              </a:rPr>
              <a:t> </a:t>
            </a:r>
            <a:r>
              <a:rPr dirty="0" baseline="4830" sz="1725" spc="60" i="1">
                <a:latin typeface="Times New Roman"/>
                <a:cs typeface="Times New Roman"/>
              </a:rPr>
              <a:t>a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b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12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65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60" i="1">
                <a:latin typeface="Times New Roman"/>
                <a:cs typeface="Times New Roman"/>
              </a:rPr>
              <a:t>a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157" i="1">
                <a:latin typeface="Times New Roman"/>
                <a:cs typeface="Times New Roman"/>
              </a:rPr>
              <a:t>b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i="1">
                <a:latin typeface="Times New Roman"/>
                <a:cs typeface="Times New Roman"/>
              </a:rPr>
              <a:t> </a:t>
            </a:r>
            <a:r>
              <a:rPr dirty="0" baseline="4830" sz="1725" spc="-30" i="1">
                <a:latin typeface="Times New Roman"/>
                <a:cs typeface="Times New Roman"/>
              </a:rPr>
              <a:t> </a:t>
            </a:r>
            <a:r>
              <a:rPr dirty="0" baseline="4830" sz="1725" spc="-135">
                <a:latin typeface="Times New Roman"/>
                <a:cs typeface="Times New Roman"/>
              </a:rPr>
              <a:t>1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7">
                <a:latin typeface="Times New Roman"/>
                <a:cs typeface="Times New Roman"/>
              </a:rPr>
              <a:t>0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127">
                <a:latin typeface="Times New Roman"/>
                <a:cs typeface="Times New Roman"/>
              </a:rPr>
              <a:t> </a:t>
            </a:r>
            <a:r>
              <a:rPr dirty="0" baseline="4830" sz="1725" spc="142" i="1">
                <a:latin typeface="Times New Roman"/>
                <a:cs typeface="Times New Roman"/>
              </a:rPr>
              <a:t>f</a:t>
            </a:r>
            <a:r>
              <a:rPr dirty="0" baseline="-17094" sz="975" spc="22" i="1">
                <a:latin typeface="Times New Roman"/>
                <a:cs typeface="Times New Roman"/>
              </a:rPr>
              <a:t>x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97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60" i="1">
                <a:latin typeface="Times New Roman"/>
                <a:cs typeface="Times New Roman"/>
              </a:rPr>
              <a:t>a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157" i="1">
                <a:latin typeface="Times New Roman"/>
                <a:cs typeface="Times New Roman"/>
              </a:rPr>
              <a:t>b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38100">
              <a:lnSpc>
                <a:spcPct val="100000"/>
              </a:lnSpc>
              <a:spcBef>
                <a:spcPts val="340"/>
              </a:spcBef>
            </a:pP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traces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fixed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 marL="1637664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22" i="1">
                <a:latin typeface="Times New Roman"/>
                <a:cs typeface="Times New Roman"/>
              </a:rPr>
              <a:t>r</a:t>
            </a:r>
            <a:r>
              <a:rPr dirty="0" baseline="4830" sz="1725" spc="-37" i="1">
                <a:latin typeface="Times New Roman"/>
                <a:cs typeface="Times New Roman"/>
              </a:rPr>
              <a:t> </a:t>
            </a:r>
            <a:r>
              <a:rPr dirty="0" sz="1550" spc="-65">
                <a:latin typeface="Symbol"/>
                <a:cs typeface="Symbol"/>
              </a:rPr>
              <a:t>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 </a:t>
            </a:r>
            <a:r>
              <a:rPr dirty="0" baseline="4830" sz="1725" spc="-195">
                <a:latin typeface="Times New Roman"/>
                <a:cs typeface="Times New Roman"/>
              </a:rPr>
              <a:t> </a:t>
            </a:r>
            <a:r>
              <a:rPr dirty="0" baseline="4830" sz="1725" spc="52" i="1">
                <a:latin typeface="Times New Roman"/>
                <a:cs typeface="Times New Roman"/>
              </a:rPr>
              <a:t>a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b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12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65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52" i="1">
                <a:latin typeface="Times New Roman"/>
                <a:cs typeface="Times New Roman"/>
              </a:rPr>
              <a:t>a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150" i="1">
                <a:latin typeface="Times New Roman"/>
                <a:cs typeface="Times New Roman"/>
              </a:rPr>
              <a:t>b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t</a:t>
            </a:r>
            <a:r>
              <a:rPr dirty="0" baseline="4830" sz="1725" i="1">
                <a:latin typeface="Times New Roman"/>
                <a:cs typeface="Times New Roman"/>
              </a:rPr>
              <a:t> </a:t>
            </a:r>
            <a:r>
              <a:rPr dirty="0" baseline="4830" sz="1725" spc="150" i="1">
                <a:latin typeface="Times New Roman"/>
                <a:cs typeface="Times New Roman"/>
              </a:rPr>
              <a:t> </a:t>
            </a:r>
            <a:r>
              <a:rPr dirty="0" baseline="4830" sz="1725">
                <a:latin typeface="Times New Roman"/>
                <a:cs typeface="Times New Roman"/>
              </a:rPr>
              <a:t>0</a:t>
            </a:r>
            <a:r>
              <a:rPr dirty="0" baseline="4830" sz="1725" spc="37">
                <a:latin typeface="Times New Roman"/>
                <a:cs typeface="Times New Roman"/>
              </a:rPr>
              <a:t>,</a:t>
            </a:r>
            <a:r>
              <a:rPr dirty="0" baseline="4830" sz="1725" spc="-142">
                <a:latin typeface="Times New Roman"/>
                <a:cs typeface="Times New Roman"/>
              </a:rPr>
              <a:t>1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12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-254" i="1">
                <a:latin typeface="Times New Roman"/>
                <a:cs typeface="Times New Roman"/>
              </a:rPr>
              <a:t> </a:t>
            </a:r>
            <a:r>
              <a:rPr dirty="0" baseline="-17094" sz="975" spc="22" i="1">
                <a:latin typeface="Times New Roman"/>
                <a:cs typeface="Times New Roman"/>
              </a:rPr>
              <a:t>y</a:t>
            </a:r>
            <a:r>
              <a:rPr dirty="0" baseline="-17094" sz="975" i="1">
                <a:latin typeface="Times New Roman"/>
                <a:cs typeface="Times New Roman"/>
              </a:rPr>
              <a:t> </a:t>
            </a:r>
            <a:r>
              <a:rPr dirty="0" baseline="-17094" sz="975" spc="-75" i="1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52" i="1">
                <a:latin typeface="Times New Roman"/>
                <a:cs typeface="Times New Roman"/>
              </a:rPr>
              <a:t>a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150" i="1">
                <a:latin typeface="Times New Roman"/>
                <a:cs typeface="Times New Roman"/>
              </a:rPr>
              <a:t>b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92" name="object 92"/>
          <p:cNvSpPr txBox="1"/>
          <p:nvPr/>
        </p:nvSpPr>
        <p:spPr>
          <a:xfrm>
            <a:off x="2511427" y="3686630"/>
            <a:ext cx="88265" cy="206375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50" spc="-660">
                <a:latin typeface="Microsoft Sans Serif"/>
                <a:cs typeface="Microsoft Sans Serif"/>
              </a:rPr>
              <a:t>→</a:t>
            </a:r>
            <a:endParaRPr sz="1150">
              <a:latin typeface="Microsoft Sans Serif"/>
              <a:cs typeface="Microsoft Sans Serif"/>
            </a:endParaRPr>
          </a:p>
        </p:txBody>
      </p:sp>
      <p:sp>
        <p:nvSpPr>
          <p:cNvPr id="93" name="object 93"/>
          <p:cNvSpPr txBox="1"/>
          <p:nvPr/>
        </p:nvSpPr>
        <p:spPr>
          <a:xfrm>
            <a:off x="960627" y="4236209"/>
            <a:ext cx="5775960" cy="4591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3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equations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10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4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232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spc="30" i="1">
                <a:latin typeface="Times New Roman"/>
                <a:cs typeface="Times New Roman"/>
              </a:rPr>
              <a:t>y</a:t>
            </a:r>
            <a:r>
              <a:rPr dirty="0" baseline="43650" sz="1050" spc="44">
                <a:latin typeface="Times New Roman"/>
                <a:cs typeface="Times New Roman"/>
              </a:rPr>
              <a:t>2</a:t>
            </a:r>
            <a:endParaRPr baseline="43650" sz="10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50"/>
              </a:spcBef>
            </a:pPr>
            <a:r>
              <a:rPr dirty="0" baseline="5050" sz="1650" spc="-7">
                <a:latin typeface="Calibri"/>
                <a:cs typeface="Calibri"/>
              </a:rPr>
              <a:t>a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h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30">
                <a:latin typeface="Calibri"/>
                <a:cs typeface="Calibri"/>
              </a:rPr>
              <a:t>p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165">
                <a:latin typeface="Calibri"/>
                <a:cs typeface="Calibri"/>
              </a:rPr>
              <a:t> </a:t>
            </a:r>
            <a:r>
              <a:rPr dirty="0" sz="1600" spc="-170">
                <a:latin typeface="Symbol"/>
                <a:cs typeface="Symbol"/>
              </a:rPr>
              <a:t>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grpSp>
        <p:nvGrpSpPr>
          <p:cNvPr id="94" name="object 94"/>
          <p:cNvGrpSpPr/>
          <p:nvPr/>
        </p:nvGrpSpPr>
        <p:grpSpPr>
          <a:xfrm>
            <a:off x="2874647" y="6416432"/>
            <a:ext cx="41275" cy="191770"/>
            <a:chOff x="2874647" y="6416432"/>
            <a:chExt cx="41275" cy="191770"/>
          </a:xfrm>
        </p:grpSpPr>
        <p:sp>
          <p:nvSpPr>
            <p:cNvPr id="95" name="object 95"/>
            <p:cNvSpPr/>
            <p:nvPr/>
          </p:nvSpPr>
          <p:spPr>
            <a:xfrm>
              <a:off x="2878424" y="642020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6" name="object 96"/>
            <p:cNvSpPr/>
            <p:nvPr/>
          </p:nvSpPr>
          <p:spPr>
            <a:xfrm>
              <a:off x="2878425" y="6512054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7" name="object 97"/>
          <p:cNvGrpSpPr/>
          <p:nvPr/>
        </p:nvGrpSpPr>
        <p:grpSpPr>
          <a:xfrm>
            <a:off x="3245726" y="6416431"/>
            <a:ext cx="41275" cy="191770"/>
            <a:chOff x="3245726" y="6416431"/>
            <a:chExt cx="41275" cy="191770"/>
          </a:xfrm>
        </p:grpSpPr>
        <p:sp>
          <p:nvSpPr>
            <p:cNvPr id="98" name="object 98"/>
            <p:cNvSpPr/>
            <p:nvPr/>
          </p:nvSpPr>
          <p:spPr>
            <a:xfrm>
              <a:off x="3249503" y="6420209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9" name="object 99"/>
            <p:cNvSpPr/>
            <p:nvPr/>
          </p:nvSpPr>
          <p:spPr>
            <a:xfrm>
              <a:off x="3249503" y="6512053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0" name="object 100"/>
          <p:cNvGrpSpPr/>
          <p:nvPr/>
        </p:nvGrpSpPr>
        <p:grpSpPr>
          <a:xfrm>
            <a:off x="3498536" y="6416431"/>
            <a:ext cx="41275" cy="191770"/>
            <a:chOff x="3498536" y="6416431"/>
            <a:chExt cx="41275" cy="191770"/>
          </a:xfrm>
        </p:grpSpPr>
        <p:sp>
          <p:nvSpPr>
            <p:cNvPr id="101" name="object 101"/>
            <p:cNvSpPr/>
            <p:nvPr/>
          </p:nvSpPr>
          <p:spPr>
            <a:xfrm>
              <a:off x="3502313" y="6420208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2" name="object 102"/>
            <p:cNvSpPr/>
            <p:nvPr/>
          </p:nvSpPr>
          <p:spPr>
            <a:xfrm>
              <a:off x="3502314" y="6512052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3" name="object 103"/>
          <p:cNvGrpSpPr/>
          <p:nvPr/>
        </p:nvGrpSpPr>
        <p:grpSpPr>
          <a:xfrm>
            <a:off x="3948196" y="6416430"/>
            <a:ext cx="41275" cy="191770"/>
            <a:chOff x="3948196" y="6416430"/>
            <a:chExt cx="41275" cy="191770"/>
          </a:xfrm>
        </p:grpSpPr>
        <p:sp>
          <p:nvSpPr>
            <p:cNvPr id="104" name="object 104"/>
            <p:cNvSpPr/>
            <p:nvPr/>
          </p:nvSpPr>
          <p:spPr>
            <a:xfrm>
              <a:off x="3951974" y="6420207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5" name="object 105"/>
            <p:cNvSpPr/>
            <p:nvPr/>
          </p:nvSpPr>
          <p:spPr>
            <a:xfrm>
              <a:off x="3951974" y="651205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6" name="object 106"/>
          <p:cNvGrpSpPr/>
          <p:nvPr/>
        </p:nvGrpSpPr>
        <p:grpSpPr>
          <a:xfrm>
            <a:off x="4151000" y="6416429"/>
            <a:ext cx="41275" cy="191770"/>
            <a:chOff x="4151000" y="6416429"/>
            <a:chExt cx="41275" cy="191770"/>
          </a:xfrm>
        </p:grpSpPr>
        <p:sp>
          <p:nvSpPr>
            <p:cNvPr id="107" name="object 107"/>
            <p:cNvSpPr/>
            <p:nvPr/>
          </p:nvSpPr>
          <p:spPr>
            <a:xfrm>
              <a:off x="4154777" y="6420206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8" name="object 108"/>
            <p:cNvSpPr/>
            <p:nvPr/>
          </p:nvSpPr>
          <p:spPr>
            <a:xfrm>
              <a:off x="4154778" y="6512051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9" name="object 109"/>
          <p:cNvGrpSpPr/>
          <p:nvPr/>
        </p:nvGrpSpPr>
        <p:grpSpPr>
          <a:xfrm>
            <a:off x="4955467" y="6416428"/>
            <a:ext cx="41275" cy="191770"/>
            <a:chOff x="4955467" y="6416428"/>
            <a:chExt cx="41275" cy="191770"/>
          </a:xfrm>
        </p:grpSpPr>
        <p:sp>
          <p:nvSpPr>
            <p:cNvPr id="110" name="object 110"/>
            <p:cNvSpPr/>
            <p:nvPr/>
          </p:nvSpPr>
          <p:spPr>
            <a:xfrm>
              <a:off x="4959244" y="642020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337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1" name="object 111"/>
            <p:cNvSpPr/>
            <p:nvPr/>
          </p:nvSpPr>
          <p:spPr>
            <a:xfrm>
              <a:off x="4959244" y="651205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337" y="0"/>
                  </a:moveTo>
                  <a:lnTo>
                    <a:pt x="0" y="91844"/>
                  </a:lnTo>
                </a:path>
              </a:pathLst>
            </a:custGeom>
            <a:ln w="755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2" name="object 112"/>
          <p:cNvSpPr txBox="1"/>
          <p:nvPr/>
        </p:nvSpPr>
        <p:spPr>
          <a:xfrm>
            <a:off x="2467663" y="6286651"/>
            <a:ext cx="755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grpSp>
        <p:nvGrpSpPr>
          <p:cNvPr id="113" name="object 113"/>
          <p:cNvGrpSpPr/>
          <p:nvPr/>
        </p:nvGrpSpPr>
        <p:grpSpPr>
          <a:xfrm>
            <a:off x="2869521" y="7052030"/>
            <a:ext cx="2131060" cy="191770"/>
            <a:chOff x="2869521" y="7052030"/>
            <a:chExt cx="2131060" cy="191770"/>
          </a:xfrm>
        </p:grpSpPr>
        <p:sp>
          <p:nvSpPr>
            <p:cNvPr id="114" name="object 114"/>
            <p:cNvSpPr/>
            <p:nvPr/>
          </p:nvSpPr>
          <p:spPr>
            <a:xfrm>
              <a:off x="2873331" y="705584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33288" y="0"/>
                  </a:moveTo>
                  <a:lnTo>
                    <a:pt x="0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5" name="object 115"/>
            <p:cNvSpPr/>
            <p:nvPr/>
          </p:nvSpPr>
          <p:spPr>
            <a:xfrm>
              <a:off x="2873331" y="71476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5" h="92075">
                  <a:moveTo>
                    <a:pt x="0" y="0"/>
                  </a:moveTo>
                  <a:lnTo>
                    <a:pt x="33288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6" name="object 116"/>
            <p:cNvSpPr/>
            <p:nvPr/>
          </p:nvSpPr>
          <p:spPr>
            <a:xfrm>
              <a:off x="3243867" y="705584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88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7" name="object 117"/>
            <p:cNvSpPr/>
            <p:nvPr/>
          </p:nvSpPr>
          <p:spPr>
            <a:xfrm>
              <a:off x="3243867" y="71476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88" y="0"/>
                  </a:moveTo>
                  <a:lnTo>
                    <a:pt x="0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8" name="object 118"/>
            <p:cNvSpPr/>
            <p:nvPr/>
          </p:nvSpPr>
          <p:spPr>
            <a:xfrm>
              <a:off x="3496307" y="705584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88" y="0"/>
                  </a:moveTo>
                  <a:lnTo>
                    <a:pt x="0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9" name="object 119"/>
            <p:cNvSpPr/>
            <p:nvPr/>
          </p:nvSpPr>
          <p:spPr>
            <a:xfrm>
              <a:off x="3496307" y="71476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88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0" name="object 120"/>
            <p:cNvSpPr/>
            <p:nvPr/>
          </p:nvSpPr>
          <p:spPr>
            <a:xfrm>
              <a:off x="3947686" y="705584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88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1" name="object 121"/>
            <p:cNvSpPr/>
            <p:nvPr/>
          </p:nvSpPr>
          <p:spPr>
            <a:xfrm>
              <a:off x="3947686" y="71476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88" y="0"/>
                  </a:moveTo>
                  <a:lnTo>
                    <a:pt x="0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2" name="object 122"/>
            <p:cNvSpPr/>
            <p:nvPr/>
          </p:nvSpPr>
          <p:spPr>
            <a:xfrm>
              <a:off x="4150193" y="705584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88" y="0"/>
                  </a:moveTo>
                  <a:lnTo>
                    <a:pt x="0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3" name="object 123"/>
            <p:cNvSpPr/>
            <p:nvPr/>
          </p:nvSpPr>
          <p:spPr>
            <a:xfrm>
              <a:off x="4150193" y="71476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88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4" name="object 124"/>
            <p:cNvSpPr/>
            <p:nvPr/>
          </p:nvSpPr>
          <p:spPr>
            <a:xfrm>
              <a:off x="4962993" y="7055840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0" y="0"/>
                  </a:moveTo>
                  <a:lnTo>
                    <a:pt x="33288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5" name="object 125"/>
            <p:cNvSpPr/>
            <p:nvPr/>
          </p:nvSpPr>
          <p:spPr>
            <a:xfrm>
              <a:off x="4962993" y="7147685"/>
              <a:ext cx="33655" cy="92075"/>
            </a:xfrm>
            <a:custGeom>
              <a:avLst/>
              <a:gdLst/>
              <a:ahLst/>
              <a:cxnLst/>
              <a:rect l="l" t="t" r="r" b="b"/>
              <a:pathLst>
                <a:path w="33654" h="92075">
                  <a:moveTo>
                    <a:pt x="33288" y="0"/>
                  </a:moveTo>
                  <a:lnTo>
                    <a:pt x="0" y="91844"/>
                  </a:lnTo>
                </a:path>
              </a:pathLst>
            </a:custGeom>
            <a:ln w="754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6" name="object 126"/>
          <p:cNvSpPr txBox="1"/>
          <p:nvPr/>
        </p:nvSpPr>
        <p:spPr>
          <a:xfrm>
            <a:off x="985954" y="4867745"/>
            <a:ext cx="5688965" cy="238315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229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algn="just" marR="5080">
              <a:lnSpc>
                <a:spcPct val="108800"/>
              </a:lnSpc>
              <a:spcBef>
                <a:spcPts val="15"/>
              </a:spcBef>
            </a:pPr>
            <a:r>
              <a:rPr dirty="0" sz="1100" spc="-5">
                <a:latin typeface="Calibri"/>
                <a:cs typeface="Calibri"/>
              </a:rPr>
              <a:t>There really isn’t all that much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10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these other than plugging </a:t>
            </a:r>
            <a:r>
              <a:rPr dirty="0" sz="1100">
                <a:latin typeface="Calibri"/>
                <a:cs typeface="Calibri"/>
              </a:rPr>
              <a:t>the values </a:t>
            </a:r>
            <a:r>
              <a:rPr dirty="0" sz="1100" spc="-10">
                <a:latin typeface="Calibri"/>
                <a:cs typeface="Calibri"/>
              </a:rPr>
              <a:t>and </a:t>
            </a:r>
            <a:r>
              <a:rPr dirty="0" sz="1100" spc="-5">
                <a:latin typeface="Calibri"/>
                <a:cs typeface="Calibri"/>
              </a:rPr>
              <a:t>function into 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formulas above.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We’ve already computed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derivatives and their </a:t>
            </a:r>
            <a:r>
              <a:rPr dirty="0" baseline="5050" sz="1650">
                <a:latin typeface="Calibri"/>
                <a:cs typeface="Calibri"/>
              </a:rPr>
              <a:t>values </a:t>
            </a:r>
            <a:r>
              <a:rPr dirty="0" baseline="5050" sz="1650" spc="-7">
                <a:latin typeface="Calibri"/>
                <a:cs typeface="Calibri"/>
              </a:rPr>
              <a:t>at </a:t>
            </a:r>
            <a:r>
              <a:rPr dirty="0" sz="1600" spc="-95">
                <a:latin typeface="Symbol"/>
                <a:cs typeface="Symbol"/>
              </a:rPr>
              <a:t></a:t>
            </a:r>
            <a:r>
              <a:rPr dirty="0" baseline="4629" sz="1800" spc="-142">
                <a:latin typeface="Times New Roman"/>
                <a:cs typeface="Times New Roman"/>
              </a:rPr>
              <a:t>1, 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4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 the previous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5">
                <a:latin typeface="Calibri"/>
                <a:cs typeface="Calibri"/>
              </a:rPr>
              <a:t> trace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 algn="ctr" marR="197485">
              <a:lnSpc>
                <a:spcPts val="1875"/>
              </a:lnSpc>
            </a:pPr>
            <a:r>
              <a:rPr dirty="0" baseline="-4629" sz="2700" spc="-359">
                <a:latin typeface="Symbol"/>
                <a:cs typeface="Symbol"/>
              </a:rPr>
              <a:t>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7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baseline="-3472" sz="2400" spc="-254">
                <a:latin typeface="Symbol"/>
                <a:cs typeface="Symbol"/>
              </a:rPr>
              <a:t>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 spc="150">
                <a:latin typeface="Times New Roman"/>
                <a:cs typeface="Times New Roman"/>
              </a:rPr>
              <a:t>,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3472" sz="2400" spc="-112">
                <a:latin typeface="Symbol"/>
                <a:cs typeface="Symbol"/>
              </a:rPr>
              <a:t></a:t>
            </a:r>
            <a:r>
              <a:rPr dirty="0" baseline="-4629" sz="2700" spc="-307">
                <a:latin typeface="Symbol"/>
                <a:cs typeface="Symbol"/>
              </a:rPr>
              <a:t></a:t>
            </a:r>
            <a:r>
              <a:rPr dirty="0" baseline="-4629" sz="2700" spc="-28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-3472" sz="2400" spc="-254">
                <a:latin typeface="Symbol"/>
                <a:cs typeface="Symbol"/>
              </a:rPr>
              <a:t>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spc="150">
                <a:latin typeface="Times New Roman"/>
                <a:cs typeface="Times New Roman"/>
              </a:rPr>
              <a:t>,</a:t>
            </a:r>
            <a:r>
              <a:rPr dirty="0" sz="1200" spc="60">
                <a:latin typeface="Times New Roman"/>
                <a:cs typeface="Times New Roman"/>
              </a:rPr>
              <a:t>2</a:t>
            </a:r>
            <a:r>
              <a:rPr dirty="0" baseline="-3472" sz="2400" spc="-209">
                <a:latin typeface="Symbol"/>
                <a:cs typeface="Symbol"/>
              </a:rPr>
              <a:t></a:t>
            </a:r>
            <a:endParaRPr baseline="-3472" sz="2400">
              <a:latin typeface="Symbol"/>
              <a:cs typeface="Symbol"/>
            </a:endParaRPr>
          </a:p>
          <a:p>
            <a:pPr algn="just">
              <a:lnSpc>
                <a:spcPct val="100000"/>
              </a:lnSpc>
              <a:spcBef>
                <a:spcPts val="1745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5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5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Times New Roman"/>
                <a:cs typeface="Times New Roman"/>
              </a:rPr>
              <a:t>2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R="257175">
              <a:lnSpc>
                <a:spcPct val="100000"/>
              </a:lnSpc>
              <a:spcBef>
                <a:spcPts val="16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spc="225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2 </a:t>
            </a:r>
            <a:r>
              <a:rPr dirty="0" baseline="4629" sz="1800" spc="3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t 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172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>
                <a:latin typeface="Times New Roman"/>
                <a:cs typeface="Times New Roman"/>
              </a:rPr>
              <a:t>8 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spc="135">
                <a:latin typeface="Times New Roman"/>
                <a:cs typeface="Times New Roman"/>
              </a:rPr>
              <a:t>1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89" i="1">
                <a:latin typeface="Times New Roman"/>
                <a:cs typeface="Times New Roman"/>
              </a:rPr>
              <a:t>t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spc="225">
                <a:latin typeface="Times New Roman"/>
                <a:cs typeface="Times New Roman"/>
              </a:rPr>
              <a:t>,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8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  <a:p>
            <a:pPr algn="just">
              <a:lnSpc>
                <a:spcPts val="1430"/>
              </a:lnSpc>
              <a:spcBef>
                <a:spcPts val="166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>
                <a:latin typeface="Calibri"/>
                <a:cs typeface="Calibri"/>
              </a:rPr>
              <a:t>to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 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1</a:t>
            </a:r>
            <a:r>
              <a:rPr dirty="0" sz="1200" spc="-18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R="257810">
              <a:lnSpc>
                <a:spcPts val="1910"/>
              </a:lnSpc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209">
                <a:latin typeface="Times New Roman"/>
                <a:cs typeface="Times New Roman"/>
              </a:rPr>
              <a:t>,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3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75" i="1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5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4629" sz="1800" spc="-179">
                <a:latin typeface="Times New Roman"/>
                <a:cs typeface="Times New Roman"/>
              </a:rPr>
              <a:t>1</a:t>
            </a:r>
            <a:r>
              <a:rPr dirty="0" baseline="4629" sz="1800" spc="209">
                <a:latin typeface="Times New Roman"/>
                <a:cs typeface="Times New Roman"/>
              </a:rPr>
              <a:t>,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82" i="1">
                <a:latin typeface="Times New Roman"/>
                <a:cs typeface="Times New Roman"/>
              </a:rPr>
              <a:t>t</a:t>
            </a:r>
            <a:r>
              <a:rPr dirty="0" baseline="4629" sz="1800" spc="209">
                <a:latin typeface="Times New Roman"/>
                <a:cs typeface="Times New Roman"/>
              </a:rPr>
              <a:t>,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4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2463163" y="6922291"/>
            <a:ext cx="75565" cy="211454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4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128" name="object 128"/>
          <p:cNvSpPr/>
          <p:nvPr/>
        </p:nvSpPr>
        <p:spPr>
          <a:xfrm>
            <a:off x="914400" y="4227575"/>
            <a:ext cx="5943600" cy="3054350"/>
          </a:xfrm>
          <a:custGeom>
            <a:avLst/>
            <a:gdLst/>
            <a:ahLst/>
            <a:cxnLst/>
            <a:rect l="l" t="t" r="r" b="b"/>
            <a:pathLst>
              <a:path w="5943600" h="305435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3048000"/>
                </a:lnTo>
                <a:lnTo>
                  <a:pt x="6096" y="3048000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0" y="3048000"/>
                </a:lnTo>
                <a:lnTo>
                  <a:pt x="0" y="3054096"/>
                </a:lnTo>
                <a:lnTo>
                  <a:pt x="6096" y="3054096"/>
                </a:lnTo>
                <a:lnTo>
                  <a:pt x="5937504" y="3054096"/>
                </a:lnTo>
                <a:lnTo>
                  <a:pt x="5943600" y="3054096"/>
                </a:lnTo>
                <a:lnTo>
                  <a:pt x="5943600" y="3048000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4587239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5" name="object 5"/>
          <p:cNvGrpSpPr/>
          <p:nvPr/>
        </p:nvGrpSpPr>
        <p:grpSpPr>
          <a:xfrm>
            <a:off x="3091488" y="1453139"/>
            <a:ext cx="406400" cy="201930"/>
            <a:chOff x="3091488" y="1453139"/>
            <a:chExt cx="406400" cy="201930"/>
          </a:xfrm>
        </p:grpSpPr>
        <p:sp>
          <p:nvSpPr>
            <p:cNvPr id="6" name="object 6"/>
            <p:cNvSpPr/>
            <p:nvPr/>
          </p:nvSpPr>
          <p:spPr>
            <a:xfrm>
              <a:off x="3092673" y="1579861"/>
              <a:ext cx="15875" cy="10795"/>
            </a:xfrm>
            <a:custGeom>
              <a:avLst/>
              <a:gdLst/>
              <a:ahLst/>
              <a:cxnLst/>
              <a:rect l="l" t="t" r="r" b="b"/>
              <a:pathLst>
                <a:path w="15875" h="10794">
                  <a:moveTo>
                    <a:pt x="0" y="10662"/>
                  </a:moveTo>
                  <a:lnTo>
                    <a:pt x="1541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108084" y="1579861"/>
              <a:ext cx="36830" cy="75565"/>
            </a:xfrm>
            <a:custGeom>
              <a:avLst/>
              <a:gdLst/>
              <a:ahLst/>
              <a:cxnLst/>
              <a:rect l="l" t="t" r="r" b="b"/>
              <a:pathLst>
                <a:path w="36830" h="75564">
                  <a:moveTo>
                    <a:pt x="0" y="0"/>
                  </a:moveTo>
                  <a:lnTo>
                    <a:pt x="36747" y="7504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144831" y="1456830"/>
              <a:ext cx="40640" cy="198120"/>
            </a:xfrm>
            <a:custGeom>
              <a:avLst/>
              <a:gdLst/>
              <a:ahLst/>
              <a:cxnLst/>
              <a:rect l="l" t="t" r="r" b="b"/>
              <a:pathLst>
                <a:path w="40639" h="198119">
                  <a:moveTo>
                    <a:pt x="0" y="198079"/>
                  </a:moveTo>
                  <a:lnTo>
                    <a:pt x="4030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185135" y="1456830"/>
              <a:ext cx="313055" cy="0"/>
            </a:xfrm>
            <a:custGeom>
              <a:avLst/>
              <a:gdLst/>
              <a:ahLst/>
              <a:cxnLst/>
              <a:rect l="l" t="t" r="r" b="b"/>
              <a:pathLst>
                <a:path w="313054" h="0">
                  <a:moveTo>
                    <a:pt x="0" y="0"/>
                  </a:moveTo>
                  <a:lnTo>
                    <a:pt x="312552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091488" y="1453139"/>
              <a:ext cx="406400" cy="201930"/>
            </a:xfrm>
            <a:custGeom>
              <a:avLst/>
              <a:gdLst/>
              <a:ahLst/>
              <a:cxnLst/>
              <a:rect l="l" t="t" r="r" b="b"/>
              <a:pathLst>
                <a:path w="406400" h="201930">
                  <a:moveTo>
                    <a:pt x="57294" y="201770"/>
                  </a:moveTo>
                  <a:lnTo>
                    <a:pt x="49787" y="201770"/>
                  </a:lnTo>
                  <a:lnTo>
                    <a:pt x="12644" y="132462"/>
                  </a:lnTo>
                  <a:lnTo>
                    <a:pt x="2765" y="139844"/>
                  </a:lnTo>
                  <a:lnTo>
                    <a:pt x="0" y="135333"/>
                  </a:lnTo>
                  <a:lnTo>
                    <a:pt x="20941" y="121390"/>
                  </a:lnTo>
                  <a:lnTo>
                    <a:pt x="53343" y="184136"/>
                  </a:lnTo>
                  <a:lnTo>
                    <a:pt x="90881" y="0"/>
                  </a:lnTo>
                  <a:lnTo>
                    <a:pt x="406199" y="0"/>
                  </a:lnTo>
                  <a:lnTo>
                    <a:pt x="406199" y="7791"/>
                  </a:lnTo>
                  <a:lnTo>
                    <a:pt x="96412" y="7791"/>
                  </a:lnTo>
                  <a:lnTo>
                    <a:pt x="57294" y="20177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901346" y="900176"/>
            <a:ext cx="5879465" cy="264287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2-3 :</a:t>
            </a:r>
            <a:r>
              <a:rPr dirty="0" sz="1600" spc="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Interpretations</a:t>
            </a:r>
            <a:r>
              <a:rPr dirty="0" sz="1600" b="1">
                <a:latin typeface="Calibri"/>
                <a:cs typeface="Calibri"/>
              </a:rPr>
              <a:t> of </a:t>
            </a:r>
            <a:r>
              <a:rPr dirty="0" sz="1600" spc="-5" b="1">
                <a:latin typeface="Calibri"/>
                <a:cs typeface="Calibri"/>
              </a:rPr>
              <a:t>Partial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Derivatives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550">
              <a:latin typeface="Calibri"/>
              <a:cs typeface="Calibri"/>
            </a:endParaRPr>
          </a:p>
          <a:p>
            <a:pPr algn="just" marL="151130" indent="-139065">
              <a:lnSpc>
                <a:spcPct val="100000"/>
              </a:lnSpc>
              <a:buAutoNum type="arabicPeriod"/>
              <a:tabLst>
                <a:tab pos="151765" algn="l"/>
              </a:tabLst>
            </a:pPr>
            <a:r>
              <a:rPr dirty="0" baseline="2525" sz="1650" spc="-7">
                <a:latin typeface="Calibri"/>
                <a:cs typeface="Calibri"/>
              </a:rPr>
              <a:t>Determine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if</a:t>
            </a:r>
            <a:r>
              <a:rPr dirty="0" baseline="2525" sz="1650" spc="615">
                <a:latin typeface="Calibri"/>
                <a:cs typeface="Calibri"/>
              </a:rPr>
              <a:t> </a:t>
            </a:r>
            <a:r>
              <a:rPr dirty="0" baseline="4444" sz="1875" spc="-30" i="1">
                <a:latin typeface="Times New Roman"/>
                <a:cs typeface="Times New Roman"/>
              </a:rPr>
              <a:t>f</a:t>
            </a:r>
            <a:r>
              <a:rPr dirty="0" baseline="4444" sz="1875" spc="12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444" sz="1875" spc="-22" i="1">
                <a:latin typeface="Times New Roman"/>
                <a:cs typeface="Times New Roman"/>
              </a:rPr>
              <a:t>x</a:t>
            </a:r>
            <a:r>
              <a:rPr dirty="0" baseline="4444" sz="1875" spc="-22">
                <a:latin typeface="Times New Roman"/>
                <a:cs typeface="Times New Roman"/>
              </a:rPr>
              <a:t>,</a:t>
            </a:r>
            <a:r>
              <a:rPr dirty="0" baseline="4444" sz="1875" spc="-75">
                <a:latin typeface="Times New Roman"/>
                <a:cs typeface="Times New Roman"/>
              </a:rPr>
              <a:t> </a:t>
            </a:r>
            <a:r>
              <a:rPr dirty="0" baseline="4444" sz="1875" spc="-37" i="1">
                <a:latin typeface="Times New Roman"/>
                <a:cs typeface="Times New Roman"/>
              </a:rPr>
              <a:t>y</a:t>
            </a:r>
            <a:r>
              <a:rPr dirty="0" baseline="4444" sz="1875" spc="-30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444" sz="1875" spc="-52">
                <a:latin typeface="Symbol"/>
                <a:cs typeface="Symbol"/>
              </a:rPr>
              <a:t></a:t>
            </a:r>
            <a:r>
              <a:rPr dirty="0" baseline="4444" sz="1875" spc="37">
                <a:latin typeface="Times New Roman"/>
                <a:cs typeface="Times New Roman"/>
              </a:rPr>
              <a:t> </a:t>
            </a:r>
            <a:r>
              <a:rPr dirty="0" baseline="4444" sz="1875" spc="-37" i="1">
                <a:latin typeface="Times New Roman"/>
                <a:cs typeface="Times New Roman"/>
              </a:rPr>
              <a:t>x</a:t>
            </a:r>
            <a:r>
              <a:rPr dirty="0" baseline="4444" sz="1875" spc="-232" i="1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Times New Roman"/>
                <a:cs typeface="Times New Roman"/>
              </a:rPr>
              <a:t>ln</a:t>
            </a:r>
            <a:r>
              <a:rPr dirty="0" baseline="4444" sz="1875" spc="-217">
                <a:latin typeface="Times New Roman"/>
                <a:cs typeface="Times New Roman"/>
              </a:rPr>
              <a:t> </a:t>
            </a:r>
            <a:r>
              <a:rPr dirty="0" sz="1600" spc="-35">
                <a:latin typeface="Symbol"/>
                <a:cs typeface="Symbol"/>
              </a:rPr>
              <a:t></a:t>
            </a:r>
            <a:r>
              <a:rPr dirty="0" baseline="4444" sz="1875" spc="-52">
                <a:latin typeface="Times New Roman"/>
                <a:cs typeface="Times New Roman"/>
              </a:rPr>
              <a:t>4</a:t>
            </a:r>
            <a:r>
              <a:rPr dirty="0" baseline="4444" sz="1875" spc="-277">
                <a:latin typeface="Times New Roman"/>
                <a:cs typeface="Times New Roman"/>
              </a:rPr>
              <a:t> </a:t>
            </a:r>
            <a:r>
              <a:rPr dirty="0" baseline="4444" sz="1875" spc="-37" i="1">
                <a:latin typeface="Times New Roman"/>
                <a:cs typeface="Times New Roman"/>
              </a:rPr>
              <a:t>y</a:t>
            </a:r>
            <a:r>
              <a:rPr dirty="0" baseline="4444" sz="1875" spc="-30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444" sz="1875" spc="-52">
                <a:latin typeface="Symbol"/>
                <a:cs typeface="Symbol"/>
              </a:rPr>
              <a:t></a:t>
            </a:r>
            <a:r>
              <a:rPr dirty="0" baseline="4444" sz="1875" spc="1170">
                <a:latin typeface="Times New Roman"/>
                <a:cs typeface="Times New Roman"/>
              </a:rPr>
              <a:t> </a:t>
            </a:r>
            <a:r>
              <a:rPr dirty="0" baseline="4444" sz="1875" spc="-37" i="1">
                <a:latin typeface="Times New Roman"/>
                <a:cs typeface="Times New Roman"/>
              </a:rPr>
              <a:t>x</a:t>
            </a:r>
            <a:r>
              <a:rPr dirty="0" baseline="4444" sz="1875" spc="-150" i="1">
                <a:latin typeface="Times New Roman"/>
                <a:cs typeface="Times New Roman"/>
              </a:rPr>
              <a:t> </a:t>
            </a:r>
            <a:r>
              <a:rPr dirty="0" baseline="4444" sz="1875" spc="-52">
                <a:latin typeface="Symbol"/>
                <a:cs typeface="Symbol"/>
              </a:rPr>
              <a:t></a:t>
            </a:r>
            <a:r>
              <a:rPr dirty="0" baseline="4444" sz="1875" spc="37">
                <a:latin typeface="Times New Roman"/>
                <a:cs typeface="Times New Roman"/>
              </a:rPr>
              <a:t> </a:t>
            </a:r>
            <a:r>
              <a:rPr dirty="0" baseline="4444" sz="1875" spc="-37" i="1">
                <a:latin typeface="Times New Roman"/>
                <a:cs typeface="Times New Roman"/>
              </a:rPr>
              <a:t>y</a:t>
            </a:r>
            <a:r>
              <a:rPr dirty="0" baseline="4444" sz="1875" spc="419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increasing</a:t>
            </a:r>
            <a:r>
              <a:rPr dirty="0" baseline="2525" sz="1650">
                <a:latin typeface="Calibri"/>
                <a:cs typeface="Calibri"/>
              </a:rPr>
              <a:t> or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decreasing </a:t>
            </a:r>
            <a:r>
              <a:rPr dirty="0" baseline="2525" sz="1650" spc="-15">
                <a:latin typeface="Calibri"/>
                <a:cs typeface="Calibri"/>
              </a:rPr>
              <a:t>at</a:t>
            </a:r>
            <a:r>
              <a:rPr dirty="0" baseline="2525" sz="1650" spc="232">
                <a:latin typeface="Calibri"/>
                <a:cs typeface="Calibri"/>
              </a:rPr>
              <a:t> </a:t>
            </a:r>
            <a:r>
              <a:rPr dirty="0" baseline="1633" sz="2550" spc="-82">
                <a:latin typeface="Symbol"/>
                <a:cs typeface="Symbol"/>
              </a:rPr>
              <a:t></a:t>
            </a:r>
            <a:r>
              <a:rPr dirty="0" baseline="6410" sz="1950" spc="-82">
                <a:latin typeface="Symbol"/>
                <a:cs typeface="Symbol"/>
              </a:rPr>
              <a:t></a:t>
            </a:r>
            <a:r>
              <a:rPr dirty="0" baseline="6410" sz="1950" spc="-82">
                <a:latin typeface="Times New Roman"/>
                <a:cs typeface="Times New Roman"/>
              </a:rPr>
              <a:t>3,</a:t>
            </a:r>
            <a:r>
              <a:rPr dirty="0" baseline="6410" sz="1950" spc="-284">
                <a:latin typeface="Times New Roman"/>
                <a:cs typeface="Times New Roman"/>
              </a:rPr>
              <a:t> </a:t>
            </a:r>
            <a:r>
              <a:rPr dirty="0" baseline="6410" sz="1950" spc="-104">
                <a:latin typeface="Times New Roman"/>
                <a:cs typeface="Times New Roman"/>
              </a:rPr>
              <a:t>6</a:t>
            </a:r>
            <a:r>
              <a:rPr dirty="0" baseline="1633" sz="2550" spc="-104">
                <a:latin typeface="Symbol"/>
                <a:cs typeface="Symbol"/>
              </a:rPr>
              <a:t></a:t>
            </a:r>
            <a:r>
              <a:rPr dirty="0" baseline="1633" sz="255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if</a:t>
            </a:r>
            <a:endParaRPr baseline="2525" sz="1650">
              <a:latin typeface="Calibri"/>
              <a:cs typeface="Calibri"/>
            </a:endParaRPr>
          </a:p>
          <a:p>
            <a:pPr lvl="1" marL="422909" indent="-188595">
              <a:lnSpc>
                <a:spcPct val="100000"/>
              </a:lnSpc>
              <a:spcBef>
                <a:spcPts val="340"/>
              </a:spcBef>
              <a:buFont typeface="Calibri"/>
              <a:buAutoNum type="alphaLcParenBoth"/>
              <a:tabLst>
                <a:tab pos="423545" algn="l"/>
              </a:tabLst>
            </a:pPr>
            <a:r>
              <a:rPr dirty="0" sz="1100" spc="-5">
                <a:latin typeface="Calibri"/>
                <a:cs typeface="Calibri"/>
              </a:rPr>
              <a:t>we allow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 lvl="1" marL="428625" indent="-194310">
              <a:lnSpc>
                <a:spcPct val="100000"/>
              </a:lnSpc>
              <a:spcBef>
                <a:spcPts val="130"/>
              </a:spcBef>
              <a:buFont typeface="Calibri"/>
              <a:buAutoNum type="alphaLcParenBoth"/>
              <a:tabLst>
                <a:tab pos="429259" algn="l"/>
              </a:tabLst>
            </a:pPr>
            <a:r>
              <a:rPr dirty="0" sz="1100" spc="-5">
                <a:latin typeface="Calibri"/>
                <a:cs typeface="Calibri"/>
              </a:rPr>
              <a:t>we allow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(a)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 algn="just" marL="12700" marR="5080">
              <a:lnSpc>
                <a:spcPct val="1095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 want to determine the increasing/decreasing nature </a:t>
            </a:r>
            <a:r>
              <a:rPr dirty="0" sz="1100">
                <a:latin typeface="Calibri"/>
                <a:cs typeface="Calibri"/>
              </a:rPr>
              <a:t>of a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know that this </a:t>
            </a:r>
            <a:r>
              <a:rPr dirty="0" sz="1100">
                <a:latin typeface="Calibri"/>
                <a:cs typeface="Calibri"/>
              </a:rPr>
              <a:t> means a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 spc="-10">
                <a:latin typeface="Calibri"/>
                <a:cs typeface="Calibri"/>
              </a:rPr>
              <a:t>from </a:t>
            </a:r>
            <a:r>
              <a:rPr dirty="0" sz="1100" spc="-5">
                <a:latin typeface="Calibri"/>
                <a:cs typeface="Calibri"/>
              </a:rPr>
              <a:t>our basic Calculus knowledge.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from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problem statement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 we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 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97448" y="3738313"/>
            <a:ext cx="1591310" cy="2425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04800" algn="l"/>
                <a:tab pos="643890" algn="l"/>
                <a:tab pos="882015" algn="l"/>
                <a:tab pos="1154430" algn="l"/>
                <a:tab pos="1527810" algn="l"/>
              </a:tabLst>
            </a:pPr>
            <a:r>
              <a:rPr dirty="0" sz="1400" spc="-75">
                <a:latin typeface="Symbol"/>
                <a:cs typeface="Symbol"/>
              </a:rPr>
              <a:t></a:t>
            </a:r>
            <a:r>
              <a:rPr dirty="0" sz="1400" spc="-75">
                <a:latin typeface="Times New Roman"/>
                <a:cs typeface="Times New Roman"/>
              </a:rPr>
              <a:t>	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75">
                <a:latin typeface="Times New Roman"/>
                <a:cs typeface="Times New Roman"/>
              </a:rPr>
              <a:t>	</a:t>
            </a:r>
            <a:r>
              <a:rPr dirty="0" sz="1400" spc="-75">
                <a:latin typeface="Symbol"/>
                <a:cs typeface="Symbol"/>
              </a:rPr>
              <a:t></a:t>
            </a:r>
            <a:r>
              <a:rPr dirty="0" sz="1400" spc="-75">
                <a:latin typeface="Times New Roman"/>
                <a:cs typeface="Times New Roman"/>
              </a:rPr>
              <a:t>	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75">
                <a:latin typeface="Times New Roman"/>
                <a:cs typeface="Times New Roman"/>
              </a:rPr>
              <a:t>	</a:t>
            </a:r>
            <a:r>
              <a:rPr dirty="0" sz="1400" spc="-75">
                <a:latin typeface="Symbol"/>
                <a:cs typeface="Symbol"/>
              </a:rPr>
              <a:t></a:t>
            </a:r>
            <a:r>
              <a:rPr dirty="0" sz="1400" spc="-75">
                <a:latin typeface="Times New Roman"/>
                <a:cs typeface="Times New Roman"/>
              </a:rPr>
              <a:t>	</a:t>
            </a:r>
            <a:r>
              <a:rPr dirty="0" sz="1400" spc="-75">
                <a:latin typeface="Symbol"/>
                <a:cs typeface="Symbol"/>
              </a:rPr>
              <a:t></a:t>
            </a:r>
            <a:endParaRPr sz="1400">
              <a:latin typeface="Symbol"/>
              <a:cs typeface="Symbol"/>
            </a:endParaRPr>
          </a:p>
        </p:txBody>
      </p:sp>
      <p:sp>
        <p:nvSpPr>
          <p:cNvPr id="13" name="object 13"/>
          <p:cNvSpPr/>
          <p:nvPr/>
        </p:nvSpPr>
        <p:spPr>
          <a:xfrm>
            <a:off x="3153756" y="3819190"/>
            <a:ext cx="46990" cy="0"/>
          </a:xfrm>
          <a:custGeom>
            <a:avLst/>
            <a:gdLst/>
            <a:ahLst/>
            <a:cxnLst/>
            <a:rect l="l" t="t" r="r" b="b"/>
            <a:pathLst>
              <a:path w="46989" h="0">
                <a:moveTo>
                  <a:pt x="0" y="0"/>
                </a:moveTo>
                <a:lnTo>
                  <a:pt x="46869" y="0"/>
                </a:lnTo>
              </a:path>
            </a:pathLst>
          </a:custGeom>
          <a:ln w="322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 txBox="1"/>
          <p:nvPr/>
        </p:nvSpPr>
        <p:spPr>
          <a:xfrm>
            <a:off x="4099104" y="3738309"/>
            <a:ext cx="1101090" cy="2425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400" spc="25">
                <a:latin typeface="Symbol"/>
                <a:cs typeface="Symbol"/>
              </a:rPr>
              <a:t></a:t>
            </a:r>
            <a:r>
              <a:rPr dirty="0" baseline="5291" sz="1575" spc="112">
                <a:latin typeface="Symbol"/>
                <a:cs typeface="Symbol"/>
              </a:rPr>
              <a:t></a:t>
            </a:r>
            <a:r>
              <a:rPr dirty="0" baseline="5291" sz="1575" spc="22">
                <a:latin typeface="Times New Roman"/>
                <a:cs typeface="Times New Roman"/>
              </a:rPr>
              <a:t>3</a:t>
            </a:r>
            <a:r>
              <a:rPr dirty="0" baseline="5291" sz="1575" spc="52">
                <a:latin typeface="Times New Roman"/>
                <a:cs typeface="Times New Roman"/>
              </a:rPr>
              <a:t>,</a:t>
            </a:r>
            <a:r>
              <a:rPr dirty="0" baseline="5291" sz="1575" spc="-202">
                <a:latin typeface="Times New Roman"/>
                <a:cs typeface="Times New Roman"/>
              </a:rPr>
              <a:t> </a:t>
            </a:r>
            <a:r>
              <a:rPr dirty="0" baseline="5291" sz="1575" spc="202">
                <a:latin typeface="Times New Roman"/>
                <a:cs typeface="Times New Roman"/>
              </a:rPr>
              <a:t>6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85">
                <a:latin typeface="Times New Roman"/>
                <a:cs typeface="Times New Roman"/>
              </a:rPr>
              <a:t> </a:t>
            </a:r>
            <a:r>
              <a:rPr dirty="0" baseline="5291" sz="1575" spc="120">
                <a:latin typeface="Symbol"/>
                <a:cs typeface="Symbol"/>
              </a:rPr>
              <a:t></a:t>
            </a:r>
            <a:r>
              <a:rPr dirty="0" baseline="5291" sz="1575" spc="-7">
                <a:latin typeface="Times New Roman"/>
                <a:cs typeface="Times New Roman"/>
              </a:rPr>
              <a:t> </a:t>
            </a:r>
            <a:r>
              <a:rPr dirty="0" baseline="5291" sz="1575" spc="37">
                <a:latin typeface="Times New Roman"/>
                <a:cs typeface="Times New Roman"/>
              </a:rPr>
              <a:t>l</a:t>
            </a:r>
            <a:r>
              <a:rPr dirty="0" baseline="5291" sz="1575" spc="112">
                <a:latin typeface="Times New Roman"/>
                <a:cs typeface="Times New Roman"/>
              </a:rPr>
              <a:t>n</a:t>
            </a:r>
            <a:r>
              <a:rPr dirty="0" baseline="5291" sz="1575" spc="-142">
                <a:latin typeface="Times New Roman"/>
                <a:cs typeface="Times New Roman"/>
              </a:rPr>
              <a:t> </a:t>
            </a:r>
            <a:r>
              <a:rPr dirty="0" sz="1400" spc="25">
                <a:latin typeface="Symbol"/>
                <a:cs typeface="Symbol"/>
              </a:rPr>
              <a:t></a:t>
            </a:r>
            <a:r>
              <a:rPr dirty="0" baseline="5291" sz="1575" spc="112">
                <a:latin typeface="Times New Roman"/>
                <a:cs typeface="Times New Roman"/>
              </a:rPr>
              <a:t>2</a:t>
            </a:r>
            <a:r>
              <a:rPr dirty="0" baseline="5291" sz="1575" spc="202">
                <a:latin typeface="Times New Roman"/>
                <a:cs typeface="Times New Roman"/>
              </a:rPr>
              <a:t>4</a:t>
            </a:r>
            <a:r>
              <a:rPr dirty="0" sz="1400" spc="-75">
                <a:latin typeface="Symbol"/>
                <a:cs typeface="Symbol"/>
              </a:rPr>
              <a:t></a:t>
            </a:r>
            <a:r>
              <a:rPr dirty="0" sz="1400" spc="-165">
                <a:latin typeface="Times New Roman"/>
                <a:cs typeface="Times New Roman"/>
              </a:rPr>
              <a:t> </a:t>
            </a:r>
            <a:r>
              <a:rPr dirty="0" baseline="5291" sz="1575" spc="120">
                <a:latin typeface="Symbol"/>
                <a:cs typeface="Symbol"/>
              </a:rPr>
              <a:t></a:t>
            </a:r>
            <a:endParaRPr baseline="5291" sz="1575">
              <a:latin typeface="Symbol"/>
              <a:cs typeface="Symbol"/>
            </a:endParaRPr>
          </a:p>
        </p:txBody>
      </p:sp>
      <p:pic>
        <p:nvPicPr>
          <p:cNvPr id="15" name="object 1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7602" y="3883594"/>
            <a:ext cx="173575" cy="101016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3146655" y="3791019"/>
            <a:ext cx="64135" cy="10858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550" spc="25">
                <a:latin typeface="Times New Roman"/>
                <a:cs typeface="Times New Roman"/>
              </a:rPr>
              <a:t>2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564723" y="3781720"/>
            <a:ext cx="71120" cy="20764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ts val="700"/>
              </a:lnSpc>
              <a:spcBef>
                <a:spcPts val="125"/>
              </a:spcBef>
            </a:pPr>
            <a:r>
              <a:rPr dirty="0" u="sng" sz="600" spc="4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  <a:p>
            <a:pPr marL="13970">
              <a:lnSpc>
                <a:spcPts val="700"/>
              </a:lnSpc>
            </a:pPr>
            <a:r>
              <a:rPr dirty="0" sz="600" spc="45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269691" y="3781720"/>
            <a:ext cx="69850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00" spc="45"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215637" y="3885123"/>
            <a:ext cx="240029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00" spc="90">
                <a:latin typeface="Times New Roman"/>
                <a:cs typeface="Times New Roman"/>
              </a:rPr>
              <a:t>2</a:t>
            </a:r>
            <a:r>
              <a:rPr dirty="0" sz="600" spc="229">
                <a:latin typeface="Times New Roman"/>
                <a:cs typeface="Times New Roman"/>
              </a:rPr>
              <a:t> </a:t>
            </a:r>
            <a:r>
              <a:rPr dirty="0" sz="600" spc="45">
                <a:latin typeface="Times New Roman"/>
                <a:cs typeface="Times New Roman"/>
              </a:rPr>
              <a:t>3   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419085" y="3770952"/>
            <a:ext cx="559435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050" spc="80">
                <a:latin typeface="Symbol"/>
                <a:cs typeface="Symbol"/>
              </a:rPr>
              <a:t></a:t>
            </a:r>
            <a:r>
              <a:rPr dirty="0" sz="1050" spc="-25">
                <a:latin typeface="Times New Roman"/>
                <a:cs typeface="Times New Roman"/>
              </a:rPr>
              <a:t> </a:t>
            </a:r>
            <a:r>
              <a:rPr dirty="0" sz="1050" spc="65">
                <a:latin typeface="Times New Roman"/>
                <a:cs typeface="Times New Roman"/>
              </a:rPr>
              <a:t>3.4667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419200" y="3853129"/>
            <a:ext cx="70485" cy="1352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700" spc="40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041780" y="3720359"/>
            <a:ext cx="193040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baseline="-18518" sz="900" spc="75">
                <a:latin typeface="Symbol"/>
                <a:cs typeface="Symbol"/>
              </a:rPr>
              <a:t></a:t>
            </a:r>
            <a:r>
              <a:rPr dirty="0" baseline="-18518" sz="900" spc="44">
                <a:latin typeface="Times New Roman"/>
                <a:cs typeface="Times New Roman"/>
              </a:rPr>
              <a:t> </a:t>
            </a:r>
            <a:r>
              <a:rPr dirty="0" sz="550" spc="25">
                <a:latin typeface="Times New Roman"/>
                <a:cs typeface="Times New Roman"/>
              </a:rPr>
              <a:t>1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365578" y="3770953"/>
            <a:ext cx="617855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14629" algn="l"/>
              </a:tabLst>
            </a:pPr>
            <a:r>
              <a:rPr dirty="0" sz="1050" spc="40" i="1">
                <a:latin typeface="Times New Roman"/>
                <a:cs typeface="Times New Roman"/>
              </a:rPr>
              <a:t>f	</a:t>
            </a:r>
            <a:r>
              <a:rPr dirty="0" sz="1050" spc="55" i="1">
                <a:latin typeface="Times New Roman"/>
                <a:cs typeface="Times New Roman"/>
              </a:rPr>
              <a:t>x</a:t>
            </a:r>
            <a:r>
              <a:rPr dirty="0" sz="1050" spc="55">
                <a:latin typeface="Times New Roman"/>
                <a:cs typeface="Times New Roman"/>
              </a:rPr>
              <a:t>,</a:t>
            </a:r>
            <a:r>
              <a:rPr dirty="0" sz="1050" spc="-2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y </a:t>
            </a:r>
            <a:r>
              <a:rPr dirty="0" sz="1050" spc="120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</a:t>
            </a:r>
            <a:endParaRPr sz="10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990768" y="3770955"/>
            <a:ext cx="1033780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731520" algn="l"/>
              </a:tabLst>
            </a:pPr>
            <a:r>
              <a:rPr dirty="0" sz="1050" spc="25">
                <a:latin typeface="Times New Roman"/>
                <a:cs typeface="Times New Roman"/>
              </a:rPr>
              <a:t>l</a:t>
            </a:r>
            <a:r>
              <a:rPr dirty="0" sz="1050" spc="75">
                <a:latin typeface="Times New Roman"/>
                <a:cs typeface="Times New Roman"/>
              </a:rPr>
              <a:t>n</a:t>
            </a:r>
            <a:r>
              <a:rPr dirty="0" sz="1050">
                <a:latin typeface="Times New Roman"/>
                <a:cs typeface="Times New Roman"/>
              </a:rPr>
              <a:t>  </a:t>
            </a:r>
            <a:r>
              <a:rPr dirty="0" sz="1050" spc="-125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4</a:t>
            </a:r>
            <a:r>
              <a:rPr dirty="0" sz="1050" spc="-13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y</a:t>
            </a:r>
            <a:r>
              <a:rPr dirty="0" sz="1050" i="1">
                <a:latin typeface="Times New Roman"/>
                <a:cs typeface="Times New Roman"/>
              </a:rPr>
              <a:t>  </a:t>
            </a:r>
            <a:r>
              <a:rPr dirty="0" sz="1050" spc="-95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</a:t>
            </a:r>
            <a:r>
              <a:rPr dirty="0" sz="1050">
                <a:latin typeface="Times New Roman"/>
                <a:cs typeface="Times New Roman"/>
              </a:rPr>
              <a:t>	</a:t>
            </a:r>
            <a:r>
              <a:rPr dirty="0" sz="1050" spc="65" i="1">
                <a:latin typeface="Times New Roman"/>
                <a:cs typeface="Times New Roman"/>
              </a:rPr>
              <a:t>x</a:t>
            </a:r>
            <a:r>
              <a:rPr dirty="0" sz="1050" spc="-45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</a:t>
            </a:r>
            <a:r>
              <a:rPr dirty="0" sz="1050" spc="70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y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4020853" y="3853129"/>
            <a:ext cx="70485" cy="1352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700" spc="40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454849" y="3770952"/>
            <a:ext cx="580390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524510" algn="l"/>
              </a:tabLst>
            </a:pPr>
            <a:r>
              <a:rPr dirty="0" sz="1050" spc="145">
                <a:latin typeface="Symbol"/>
                <a:cs typeface="Symbol"/>
              </a:rPr>
              <a:t></a:t>
            </a:r>
            <a:r>
              <a:rPr dirty="0" sz="1050" spc="145">
                <a:latin typeface="Times New Roman"/>
                <a:cs typeface="Times New Roman"/>
              </a:rPr>
              <a:t>	</a:t>
            </a:r>
            <a:r>
              <a:rPr dirty="0" sz="1050" spc="40" i="1">
                <a:latin typeface="Times New Roman"/>
                <a:cs typeface="Times New Roman"/>
              </a:rPr>
              <a:t>f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50845" y="4085900"/>
            <a:ext cx="5958840" cy="1678939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L="63500" marR="78740">
              <a:lnSpc>
                <a:spcPct val="118800"/>
              </a:lnSpc>
              <a:spcBef>
                <a:spcPts val="305"/>
              </a:spcBef>
            </a:pPr>
            <a:r>
              <a:rPr dirty="0" baseline="2525" sz="1650">
                <a:latin typeface="Calibri"/>
                <a:cs typeface="Calibri"/>
              </a:rPr>
              <a:t>So, </a:t>
            </a:r>
            <a:r>
              <a:rPr dirty="0" baseline="2525" sz="1650" spc="-7">
                <a:latin typeface="Calibri"/>
                <a:cs typeface="Calibri"/>
              </a:rPr>
              <a:t>we </a:t>
            </a:r>
            <a:r>
              <a:rPr dirty="0" baseline="2525" sz="1650">
                <a:latin typeface="Calibri"/>
                <a:cs typeface="Calibri"/>
              </a:rPr>
              <a:t>can see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f</a:t>
            </a:r>
            <a:r>
              <a:rPr dirty="0" baseline="-16339" sz="1275" spc="7" i="1">
                <a:latin typeface="Times New Roman"/>
                <a:cs typeface="Times New Roman"/>
              </a:rPr>
              <a:t>x 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Symbol"/>
                <a:cs typeface="Symbol"/>
              </a:rPr>
              <a:t></a:t>
            </a:r>
            <a:r>
              <a:rPr dirty="0" baseline="4273" sz="1950" spc="-120">
                <a:latin typeface="Times New Roman"/>
                <a:cs typeface="Times New Roman"/>
              </a:rPr>
              <a:t>3, </a:t>
            </a:r>
            <a:r>
              <a:rPr dirty="0" baseline="4273" sz="1950" spc="-142">
                <a:latin typeface="Times New Roman"/>
                <a:cs typeface="Times New Roman"/>
              </a:rPr>
              <a:t>6</a:t>
            </a:r>
            <a:r>
              <a:rPr dirty="0" sz="1700" spc="-95">
                <a:latin typeface="Symbol"/>
                <a:cs typeface="Symbol"/>
              </a:rPr>
              <a:t></a:t>
            </a:r>
            <a:r>
              <a:rPr dirty="0" sz="1700" spc="-95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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Times New Roman"/>
                <a:cs typeface="Times New Roman"/>
              </a:rPr>
              <a:t>0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 spc="-15">
                <a:latin typeface="Calibri"/>
                <a:cs typeface="Calibri"/>
              </a:rPr>
              <a:t>so </a:t>
            </a:r>
            <a:r>
              <a:rPr dirty="0" baseline="2525" sz="1650" spc="-7">
                <a:latin typeface="Calibri"/>
                <a:cs typeface="Calibri"/>
              </a:rPr>
              <a:t>at </a:t>
            </a:r>
            <a:r>
              <a:rPr dirty="0" sz="1700" spc="-55">
                <a:latin typeface="Symbol"/>
                <a:cs typeface="Symbol"/>
              </a:rPr>
              <a:t>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82">
                <a:latin typeface="Times New Roman"/>
                <a:cs typeface="Times New Roman"/>
              </a:rPr>
              <a:t>3, </a:t>
            </a:r>
            <a:r>
              <a:rPr dirty="0" baseline="4273" sz="1950" spc="-104">
                <a:latin typeface="Times New Roman"/>
                <a:cs typeface="Times New Roman"/>
              </a:rPr>
              <a:t>6</a:t>
            </a:r>
            <a:r>
              <a:rPr dirty="0" sz="1700" spc="-70">
                <a:latin typeface="Symbol"/>
                <a:cs typeface="Symbol"/>
              </a:rPr>
              <a:t></a:t>
            </a:r>
            <a:r>
              <a:rPr dirty="0" sz="1700" spc="-7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if </a:t>
            </a:r>
            <a:r>
              <a:rPr dirty="0" baseline="2525" sz="1650">
                <a:latin typeface="Calibri"/>
                <a:cs typeface="Calibri"/>
              </a:rPr>
              <a:t>we </a:t>
            </a:r>
            <a:r>
              <a:rPr dirty="0" baseline="2525" sz="1650" spc="-7">
                <a:latin typeface="Calibri"/>
                <a:cs typeface="Calibri"/>
              </a:rPr>
              <a:t>allow </a:t>
            </a:r>
            <a:r>
              <a:rPr dirty="0" baseline="2525" sz="1650" i="1">
                <a:latin typeface="Calibri"/>
                <a:cs typeface="Calibri"/>
              </a:rPr>
              <a:t>x </a:t>
            </a:r>
            <a:r>
              <a:rPr dirty="0" baseline="2525" sz="1650" spc="-7">
                <a:latin typeface="Calibri"/>
                <a:cs typeface="Calibri"/>
              </a:rPr>
              <a:t>to vary </a:t>
            </a:r>
            <a:r>
              <a:rPr dirty="0" baseline="2525" sz="1650" spc="-15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hold </a:t>
            </a:r>
            <a:r>
              <a:rPr dirty="0" baseline="2525" sz="1650" i="1">
                <a:latin typeface="Calibri"/>
                <a:cs typeface="Calibri"/>
              </a:rPr>
              <a:t>y </a:t>
            </a:r>
            <a:r>
              <a:rPr dirty="0" baseline="2525" sz="1650" spc="-7">
                <a:latin typeface="Calibri"/>
                <a:cs typeface="Calibri"/>
              </a:rPr>
              <a:t>fixed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function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increasing.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spc="-5" b="1">
                <a:latin typeface="Calibri"/>
                <a:cs typeface="Calibri"/>
              </a:rPr>
              <a:t>(b)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>
                <a:latin typeface="Calibri"/>
                <a:cs typeface="Calibri"/>
              </a:rPr>
              <a:t> much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difference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 allowing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35"/>
              </a:spcBef>
            </a:pP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vary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 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/>
          <p:nvPr/>
        </p:nvSpPr>
        <p:spPr>
          <a:xfrm>
            <a:off x="2461163" y="6110485"/>
            <a:ext cx="62865" cy="0"/>
          </a:xfrm>
          <a:custGeom>
            <a:avLst/>
            <a:gdLst/>
            <a:ahLst/>
            <a:cxnLst/>
            <a:rect l="l" t="t" r="r" b="b"/>
            <a:pathLst>
              <a:path w="62864" h="0">
                <a:moveTo>
                  <a:pt x="0" y="0"/>
                </a:moveTo>
                <a:lnTo>
                  <a:pt x="62820" y="0"/>
                </a:lnTo>
              </a:path>
            </a:pathLst>
          </a:custGeom>
          <a:ln w="683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9" name="object 29"/>
          <p:cNvSpPr txBox="1"/>
          <p:nvPr/>
        </p:nvSpPr>
        <p:spPr>
          <a:xfrm>
            <a:off x="1730630" y="5961479"/>
            <a:ext cx="1254760" cy="24257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07340" algn="l"/>
                <a:tab pos="814705" algn="l"/>
                <a:tab pos="1191260" algn="l"/>
              </a:tabLst>
            </a:pPr>
            <a:r>
              <a:rPr dirty="0" sz="1400" spc="-70">
                <a:latin typeface="Symbol"/>
                <a:cs typeface="Symbol"/>
              </a:rPr>
              <a:t></a:t>
            </a:r>
            <a:r>
              <a:rPr dirty="0" sz="1400" spc="-70">
                <a:latin typeface="Times New Roman"/>
                <a:cs typeface="Times New Roman"/>
              </a:rPr>
              <a:t>	</a:t>
            </a:r>
            <a:r>
              <a:rPr dirty="0" sz="1400" spc="-70">
                <a:latin typeface="Symbol"/>
                <a:cs typeface="Symbol"/>
              </a:rPr>
              <a:t></a:t>
            </a:r>
            <a:r>
              <a:rPr dirty="0" sz="1400" spc="-70">
                <a:latin typeface="Times New Roman"/>
                <a:cs typeface="Times New Roman"/>
              </a:rPr>
              <a:t>	</a:t>
            </a:r>
            <a:r>
              <a:rPr dirty="0" sz="1400" spc="-70">
                <a:latin typeface="Symbol"/>
                <a:cs typeface="Symbol"/>
              </a:rPr>
              <a:t></a:t>
            </a:r>
            <a:r>
              <a:rPr dirty="0" sz="1400" spc="-70">
                <a:latin typeface="Times New Roman"/>
                <a:cs typeface="Times New Roman"/>
              </a:rPr>
              <a:t>	</a:t>
            </a:r>
            <a:r>
              <a:rPr dirty="0" sz="1400" spc="-70">
                <a:latin typeface="Symbol"/>
                <a:cs typeface="Symbol"/>
              </a:rPr>
              <a:t></a:t>
            </a:r>
            <a:endParaRPr sz="1400">
              <a:latin typeface="Symbol"/>
              <a:cs typeface="Symbol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3050956" y="6042509"/>
            <a:ext cx="47625" cy="0"/>
          </a:xfrm>
          <a:custGeom>
            <a:avLst/>
            <a:gdLst/>
            <a:ahLst/>
            <a:cxnLst/>
            <a:rect l="l" t="t" r="r" b="b"/>
            <a:pathLst>
              <a:path w="47625" h="0">
                <a:moveTo>
                  <a:pt x="0" y="0"/>
                </a:moveTo>
                <a:lnTo>
                  <a:pt x="47215" y="0"/>
                </a:lnTo>
              </a:path>
            </a:pathLst>
          </a:custGeom>
          <a:ln w="323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1" name="object 31"/>
          <p:cNvSpPr txBox="1"/>
          <p:nvPr/>
        </p:nvSpPr>
        <p:spPr>
          <a:xfrm>
            <a:off x="4009781" y="5961479"/>
            <a:ext cx="671830" cy="24257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1400" spc="30">
                <a:latin typeface="Symbol"/>
                <a:cs typeface="Symbol"/>
              </a:rPr>
              <a:t></a:t>
            </a:r>
            <a:r>
              <a:rPr dirty="0" baseline="5291" sz="1575" spc="120">
                <a:latin typeface="Symbol"/>
                <a:cs typeface="Symbol"/>
              </a:rPr>
              <a:t></a:t>
            </a:r>
            <a:r>
              <a:rPr dirty="0" baseline="5291" sz="1575" spc="22">
                <a:latin typeface="Times New Roman"/>
                <a:cs typeface="Times New Roman"/>
              </a:rPr>
              <a:t>3</a:t>
            </a:r>
            <a:r>
              <a:rPr dirty="0" baseline="5291" sz="1575" spc="60">
                <a:latin typeface="Times New Roman"/>
                <a:cs typeface="Times New Roman"/>
              </a:rPr>
              <a:t>,</a:t>
            </a:r>
            <a:r>
              <a:rPr dirty="0" baseline="5291" sz="1575" spc="-202">
                <a:latin typeface="Times New Roman"/>
                <a:cs typeface="Times New Roman"/>
              </a:rPr>
              <a:t> </a:t>
            </a:r>
            <a:r>
              <a:rPr dirty="0" baseline="5291" sz="1575" spc="202">
                <a:latin typeface="Times New Roman"/>
                <a:cs typeface="Times New Roman"/>
              </a:rPr>
              <a:t>6</a:t>
            </a:r>
            <a:r>
              <a:rPr dirty="0" sz="1400" spc="-70">
                <a:latin typeface="Symbol"/>
                <a:cs typeface="Symbol"/>
              </a:rPr>
              <a:t></a:t>
            </a:r>
            <a:r>
              <a:rPr dirty="0" sz="1400" spc="-85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</a:t>
            </a:r>
            <a:r>
              <a:rPr dirty="0" baseline="5291" sz="1575" spc="22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</a:t>
            </a:r>
            <a:endParaRPr baseline="5291" sz="1575">
              <a:latin typeface="Symbol"/>
              <a:cs typeface="Symbol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4692294" y="6110486"/>
            <a:ext cx="62865" cy="0"/>
          </a:xfrm>
          <a:custGeom>
            <a:avLst/>
            <a:gdLst/>
            <a:ahLst/>
            <a:cxnLst/>
            <a:rect l="l" t="t" r="r" b="b"/>
            <a:pathLst>
              <a:path w="62864" h="0">
                <a:moveTo>
                  <a:pt x="0" y="0"/>
                </a:moveTo>
                <a:lnTo>
                  <a:pt x="62820" y="0"/>
                </a:lnTo>
              </a:path>
            </a:pathLst>
          </a:custGeom>
          <a:ln w="6833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pic>
        <p:nvPicPr>
          <p:cNvPr id="33" name="object 3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01563" y="6107069"/>
            <a:ext cx="174857" cy="101246"/>
          </a:xfrm>
          <a:prstGeom prst="rect">
            <a:avLst/>
          </a:prstGeom>
        </p:spPr>
      </p:pic>
      <p:sp>
        <p:nvSpPr>
          <p:cNvPr id="34" name="object 34"/>
          <p:cNvSpPr txBox="1"/>
          <p:nvPr/>
        </p:nvSpPr>
        <p:spPr>
          <a:xfrm>
            <a:off x="2457669" y="6004999"/>
            <a:ext cx="69850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00" spc="45"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4688784" y="6004999"/>
            <a:ext cx="335280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277495" algn="l"/>
              </a:tabLst>
            </a:pPr>
            <a:r>
              <a:rPr dirty="0" sz="600" spc="45">
                <a:latin typeface="Times New Roman"/>
                <a:cs typeface="Times New Roman"/>
              </a:rPr>
              <a:t>1</a:t>
            </a:r>
            <a:r>
              <a:rPr dirty="0" sz="600" spc="45">
                <a:latin typeface="Times New Roman"/>
                <a:cs typeface="Times New Roman"/>
              </a:rPr>
              <a:t>	</a:t>
            </a:r>
            <a:r>
              <a:rPr dirty="0" sz="600" spc="45">
                <a:latin typeface="Times New Roman"/>
                <a:cs typeface="Times New Roman"/>
              </a:rPr>
              <a:t>1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232392" y="6003921"/>
            <a:ext cx="297180" cy="20955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ts val="705"/>
              </a:lnSpc>
              <a:spcBef>
                <a:spcPts val="125"/>
              </a:spcBef>
            </a:pPr>
            <a:r>
              <a:rPr dirty="0" u="sng" sz="600" spc="-2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600" spc="4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x</a:t>
            </a:r>
            <a:endParaRPr sz="600">
              <a:latin typeface="Times New Roman"/>
              <a:cs typeface="Times New Roman"/>
            </a:endParaRPr>
          </a:p>
          <a:p>
            <a:pPr marL="31115">
              <a:lnSpc>
                <a:spcPts val="705"/>
              </a:lnSpc>
              <a:tabLst>
                <a:tab pos="239395" algn="l"/>
              </a:tabLst>
            </a:pPr>
            <a:r>
              <a:rPr dirty="0" sz="600" spc="40" i="1">
                <a:latin typeface="Times New Roman"/>
                <a:cs typeface="Times New Roman"/>
              </a:rPr>
              <a:t>y</a:t>
            </a:r>
            <a:r>
              <a:rPr dirty="0" sz="600" spc="40" i="1">
                <a:latin typeface="Times New Roman"/>
                <a:cs typeface="Times New Roman"/>
              </a:rPr>
              <a:t>	</a:t>
            </a:r>
            <a:r>
              <a:rPr dirty="0" sz="600" spc="45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690383" y="6091712"/>
            <a:ext cx="69850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00" spc="45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899664" y="6108639"/>
            <a:ext cx="178435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00" spc="45">
                <a:latin typeface="Times New Roman"/>
                <a:cs typeface="Times New Roman"/>
              </a:rPr>
              <a:t>2 </a:t>
            </a:r>
            <a:r>
              <a:rPr dirty="0" sz="600" spc="80">
                <a:latin typeface="Times New Roman"/>
                <a:cs typeface="Times New Roman"/>
              </a:rPr>
              <a:t> </a:t>
            </a:r>
            <a:r>
              <a:rPr dirty="0" sz="600" spc="45">
                <a:latin typeface="Times New Roman"/>
                <a:cs typeface="Times New Roman"/>
              </a:rPr>
              <a:t>3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773643" y="5994210"/>
            <a:ext cx="982980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343535" algn="l"/>
              </a:tabLst>
            </a:pPr>
            <a:r>
              <a:rPr dirty="0" sz="1050" spc="85">
                <a:latin typeface="Symbol"/>
                <a:cs typeface="Symbol"/>
              </a:rPr>
              <a:t></a:t>
            </a:r>
            <a:r>
              <a:rPr dirty="0" sz="1050" spc="85">
                <a:latin typeface="Times New Roman"/>
                <a:cs typeface="Times New Roman"/>
              </a:rPr>
              <a:t>	</a:t>
            </a:r>
            <a:r>
              <a:rPr dirty="0" sz="1050" spc="85">
                <a:latin typeface="Symbol"/>
                <a:cs typeface="Symbol"/>
              </a:rPr>
              <a:t></a:t>
            </a:r>
            <a:r>
              <a:rPr dirty="0" sz="1050" spc="-35">
                <a:latin typeface="Times New Roman"/>
                <a:cs typeface="Times New Roman"/>
              </a:rPr>
              <a:t> </a:t>
            </a:r>
            <a:r>
              <a:rPr dirty="0" sz="1050" spc="70">
                <a:latin typeface="Symbol"/>
                <a:cs typeface="Symbol"/>
              </a:rPr>
              <a:t></a:t>
            </a:r>
            <a:r>
              <a:rPr dirty="0" sz="1050" spc="70">
                <a:latin typeface="Times New Roman"/>
                <a:cs typeface="Times New Roman"/>
              </a:rPr>
              <a:t>0.2113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650203" y="6076575"/>
            <a:ext cx="7112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4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3929324" y="6076575"/>
            <a:ext cx="7112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4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2938437" y="5943495"/>
            <a:ext cx="194945" cy="1797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ts val="625"/>
              </a:lnSpc>
              <a:spcBef>
                <a:spcPts val="125"/>
              </a:spcBef>
            </a:pPr>
            <a:r>
              <a:rPr dirty="0" baseline="-18518" sz="900" spc="75">
                <a:latin typeface="Symbol"/>
                <a:cs typeface="Symbol"/>
              </a:rPr>
              <a:t></a:t>
            </a:r>
            <a:r>
              <a:rPr dirty="0" baseline="-18518" sz="900" spc="52">
                <a:latin typeface="Times New Roman"/>
                <a:cs typeface="Times New Roman"/>
              </a:rPr>
              <a:t> </a:t>
            </a:r>
            <a:r>
              <a:rPr dirty="0" sz="550" spc="25">
                <a:latin typeface="Times New Roman"/>
                <a:cs typeface="Times New Roman"/>
              </a:rPr>
              <a:t>1</a:t>
            </a:r>
            <a:endParaRPr sz="550">
              <a:latin typeface="Times New Roman"/>
              <a:cs typeface="Times New Roman"/>
            </a:endParaRPr>
          </a:p>
          <a:p>
            <a:pPr marL="118110">
              <a:lnSpc>
                <a:spcPts val="565"/>
              </a:lnSpc>
            </a:pPr>
            <a:r>
              <a:rPr dirty="0" sz="550" spc="25">
                <a:latin typeface="Times New Roman"/>
                <a:cs typeface="Times New Roman"/>
              </a:rPr>
              <a:t>2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591384" y="5994209"/>
            <a:ext cx="628650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  <a:tabLst>
                <a:tab pos="222250" algn="l"/>
              </a:tabLst>
            </a:pPr>
            <a:r>
              <a:rPr dirty="0" sz="1050" spc="40" i="1">
                <a:latin typeface="Times New Roman"/>
                <a:cs typeface="Times New Roman"/>
              </a:rPr>
              <a:t>f	</a:t>
            </a:r>
            <a:r>
              <a:rPr dirty="0" sz="1050" spc="60" i="1">
                <a:latin typeface="Times New Roman"/>
                <a:cs typeface="Times New Roman"/>
              </a:rPr>
              <a:t>x</a:t>
            </a:r>
            <a:r>
              <a:rPr dirty="0" sz="1050" spc="60">
                <a:latin typeface="Times New Roman"/>
                <a:cs typeface="Times New Roman"/>
              </a:rPr>
              <a:t>,</a:t>
            </a:r>
            <a:r>
              <a:rPr dirty="0" sz="1050" spc="-25">
                <a:latin typeface="Times New Roman"/>
                <a:cs typeface="Times New Roman"/>
              </a:rPr>
              <a:t> </a:t>
            </a:r>
            <a:r>
              <a:rPr dirty="0" sz="1050" spc="70" i="1">
                <a:latin typeface="Times New Roman"/>
                <a:cs typeface="Times New Roman"/>
              </a:rPr>
              <a:t>y </a:t>
            </a:r>
            <a:r>
              <a:rPr dirty="0" sz="1050" spc="114" i="1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</a:t>
            </a:r>
            <a:endParaRPr sz="1050">
              <a:latin typeface="Symbol"/>
              <a:cs typeface="Symbo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333225" y="5994210"/>
            <a:ext cx="1605915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82575" indent="-270510">
              <a:lnSpc>
                <a:spcPct val="100000"/>
              </a:lnSpc>
              <a:spcBef>
                <a:spcPts val="135"/>
              </a:spcBef>
              <a:buFont typeface="Symbol"/>
              <a:buChar char=""/>
              <a:tabLst>
                <a:tab pos="282575" algn="l"/>
                <a:tab pos="283210" algn="l"/>
                <a:tab pos="1033144" algn="l"/>
                <a:tab pos="1549400" algn="l"/>
              </a:tabLst>
            </a:pPr>
            <a:r>
              <a:rPr dirty="0" sz="1050" spc="70" i="1">
                <a:latin typeface="Times New Roman"/>
                <a:cs typeface="Times New Roman"/>
              </a:rPr>
              <a:t>x</a:t>
            </a:r>
            <a:r>
              <a:rPr dirty="0" sz="1050" spc="-45" i="1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Symbol"/>
                <a:cs typeface="Symbol"/>
              </a:rPr>
              <a:t></a:t>
            </a:r>
            <a:r>
              <a:rPr dirty="0" sz="1050" spc="75">
                <a:latin typeface="Times New Roman"/>
                <a:cs typeface="Times New Roman"/>
              </a:rPr>
              <a:t> </a:t>
            </a:r>
            <a:r>
              <a:rPr dirty="0" sz="1050" spc="70" i="1">
                <a:latin typeface="Times New Roman"/>
                <a:cs typeface="Times New Roman"/>
              </a:rPr>
              <a:t>y</a:t>
            </a:r>
            <a:r>
              <a:rPr dirty="0" sz="1050" i="1">
                <a:latin typeface="Times New Roman"/>
                <a:cs typeface="Times New Roman"/>
              </a:rPr>
              <a:t>	</a:t>
            </a:r>
            <a:r>
              <a:rPr dirty="0" sz="1050" spc="155">
                <a:latin typeface="Symbol"/>
                <a:cs typeface="Symbol"/>
              </a:rPr>
              <a:t></a:t>
            </a:r>
            <a:r>
              <a:rPr dirty="0" sz="1050">
                <a:latin typeface="Times New Roman"/>
                <a:cs typeface="Times New Roman"/>
              </a:rPr>
              <a:t>	</a:t>
            </a:r>
            <a:r>
              <a:rPr dirty="0" sz="1050" spc="40" i="1">
                <a:latin typeface="Times New Roman"/>
                <a:cs typeface="Times New Roman"/>
              </a:rPr>
              <a:t>f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863404" y="6311439"/>
            <a:ext cx="5909310" cy="1123950"/>
          </a:xfrm>
          <a:prstGeom prst="rect">
            <a:avLst/>
          </a:prstGeom>
        </p:spPr>
        <p:txBody>
          <a:bodyPr wrap="square" lIns="0" tIns="38735" rIns="0" bIns="0" rtlCol="0" vert="horz">
            <a:spAutoFit/>
          </a:bodyPr>
          <a:lstStyle/>
          <a:p>
            <a:pPr marL="50800" marR="43180">
              <a:lnSpc>
                <a:spcPct val="118100"/>
              </a:lnSpc>
              <a:spcBef>
                <a:spcPts val="305"/>
              </a:spcBef>
            </a:pPr>
            <a:r>
              <a:rPr dirty="0" baseline="2525" sz="1650">
                <a:latin typeface="Calibri"/>
                <a:cs typeface="Calibri"/>
              </a:rPr>
              <a:t>So, </a:t>
            </a:r>
            <a:r>
              <a:rPr dirty="0" baseline="2525" sz="1650" spc="-7">
                <a:latin typeface="Calibri"/>
                <a:cs typeface="Calibri"/>
              </a:rPr>
              <a:t>we </a:t>
            </a:r>
            <a:r>
              <a:rPr dirty="0" baseline="2525" sz="1650">
                <a:latin typeface="Calibri"/>
                <a:cs typeface="Calibri"/>
              </a:rPr>
              <a:t>can see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f </a:t>
            </a:r>
            <a:r>
              <a:rPr dirty="0" baseline="-16339" sz="1275" spc="-52" i="1">
                <a:latin typeface="Times New Roman"/>
                <a:cs typeface="Times New Roman"/>
              </a:rPr>
              <a:t>y </a:t>
            </a:r>
            <a:r>
              <a:rPr dirty="0" sz="1700" spc="-80">
                <a:latin typeface="Symbol"/>
                <a:cs typeface="Symbol"/>
              </a:rPr>
              <a:t></a:t>
            </a:r>
            <a:r>
              <a:rPr dirty="0" baseline="4273" sz="1950" spc="-120">
                <a:latin typeface="Symbol"/>
                <a:cs typeface="Symbol"/>
              </a:rPr>
              <a:t></a:t>
            </a:r>
            <a:r>
              <a:rPr dirty="0" baseline="4273" sz="1950" spc="-120">
                <a:latin typeface="Times New Roman"/>
                <a:cs typeface="Times New Roman"/>
              </a:rPr>
              <a:t>3, </a:t>
            </a:r>
            <a:r>
              <a:rPr dirty="0" baseline="4273" sz="1950" spc="-142">
                <a:latin typeface="Times New Roman"/>
                <a:cs typeface="Times New Roman"/>
              </a:rPr>
              <a:t>6</a:t>
            </a:r>
            <a:r>
              <a:rPr dirty="0" sz="1700" spc="-95">
                <a:latin typeface="Symbol"/>
                <a:cs typeface="Symbol"/>
              </a:rPr>
              <a:t></a:t>
            </a:r>
            <a:r>
              <a:rPr dirty="0" sz="1700" spc="-95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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Times New Roman"/>
                <a:cs typeface="Times New Roman"/>
              </a:rPr>
              <a:t>0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 spc="-15">
                <a:latin typeface="Calibri"/>
                <a:cs typeface="Calibri"/>
              </a:rPr>
              <a:t>so </a:t>
            </a:r>
            <a:r>
              <a:rPr dirty="0" baseline="2525" sz="1650" spc="-7">
                <a:latin typeface="Calibri"/>
                <a:cs typeface="Calibri"/>
              </a:rPr>
              <a:t>at </a:t>
            </a:r>
            <a:r>
              <a:rPr dirty="0" sz="1700" spc="-55">
                <a:latin typeface="Symbol"/>
                <a:cs typeface="Symbol"/>
              </a:rPr>
              <a:t>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82">
                <a:latin typeface="Times New Roman"/>
                <a:cs typeface="Times New Roman"/>
              </a:rPr>
              <a:t>3, </a:t>
            </a:r>
            <a:r>
              <a:rPr dirty="0" baseline="4273" sz="1950" spc="-104">
                <a:latin typeface="Times New Roman"/>
                <a:cs typeface="Times New Roman"/>
              </a:rPr>
              <a:t>6</a:t>
            </a:r>
            <a:r>
              <a:rPr dirty="0" sz="1700" spc="-70">
                <a:latin typeface="Symbol"/>
                <a:cs typeface="Symbol"/>
              </a:rPr>
              <a:t></a:t>
            </a:r>
            <a:r>
              <a:rPr dirty="0" sz="1700" spc="-7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if </a:t>
            </a:r>
            <a:r>
              <a:rPr dirty="0" baseline="2525" sz="1650">
                <a:latin typeface="Calibri"/>
                <a:cs typeface="Calibri"/>
              </a:rPr>
              <a:t>we </a:t>
            </a:r>
            <a:r>
              <a:rPr dirty="0" baseline="2525" sz="1650" spc="-7">
                <a:latin typeface="Calibri"/>
                <a:cs typeface="Calibri"/>
              </a:rPr>
              <a:t>allow </a:t>
            </a:r>
            <a:r>
              <a:rPr dirty="0" baseline="2525" sz="1650" i="1">
                <a:latin typeface="Calibri"/>
                <a:cs typeface="Calibri"/>
              </a:rPr>
              <a:t>y </a:t>
            </a:r>
            <a:r>
              <a:rPr dirty="0" baseline="2525" sz="1650">
                <a:latin typeface="Calibri"/>
                <a:cs typeface="Calibri"/>
              </a:rPr>
              <a:t>to </a:t>
            </a:r>
            <a:r>
              <a:rPr dirty="0" baseline="2525" sz="1650" spc="-7">
                <a:latin typeface="Calibri"/>
                <a:cs typeface="Calibri"/>
              </a:rPr>
              <a:t>vary </a:t>
            </a:r>
            <a:r>
              <a:rPr dirty="0" baseline="2525" sz="1650" spc="-15">
                <a:latin typeface="Calibri"/>
                <a:cs typeface="Calibri"/>
              </a:rPr>
              <a:t>and </a:t>
            </a:r>
            <a:r>
              <a:rPr dirty="0" baseline="2525" sz="1650">
                <a:latin typeface="Calibri"/>
                <a:cs typeface="Calibri"/>
              </a:rPr>
              <a:t>hold </a:t>
            </a:r>
            <a:r>
              <a:rPr dirty="0" baseline="2525" sz="1650" i="1">
                <a:latin typeface="Calibri"/>
                <a:cs typeface="Calibri"/>
              </a:rPr>
              <a:t>x </a:t>
            </a:r>
            <a:r>
              <a:rPr dirty="0" baseline="2525" sz="1650" spc="-7">
                <a:latin typeface="Calibri"/>
                <a:cs typeface="Calibri"/>
              </a:rPr>
              <a:t>fixed the function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decreasing.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150">
              <a:latin typeface="Calibri"/>
              <a:cs typeface="Calibri"/>
            </a:endParaRPr>
          </a:p>
          <a:p>
            <a:pPr marL="50800" marR="57785">
              <a:lnSpc>
                <a:spcPct val="11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nature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expect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increasing/decreasing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direction!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896111" y="764133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 txBox="1"/>
          <p:nvPr/>
        </p:nvSpPr>
        <p:spPr>
          <a:xfrm>
            <a:off x="1934861" y="8045467"/>
            <a:ext cx="381000" cy="24257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315595" algn="l"/>
              </a:tabLst>
            </a:pPr>
            <a:r>
              <a:rPr dirty="0" sz="1400" spc="-60">
                <a:latin typeface="Symbol"/>
                <a:cs typeface="Symbol"/>
              </a:rPr>
              <a:t></a:t>
            </a:r>
            <a:r>
              <a:rPr dirty="0" sz="1400" spc="-60">
                <a:latin typeface="Times New Roman"/>
                <a:cs typeface="Times New Roman"/>
              </a:rPr>
              <a:t>	</a:t>
            </a:r>
            <a:r>
              <a:rPr dirty="0" sz="1400" spc="-60">
                <a:latin typeface="Symbol"/>
                <a:cs typeface="Symbol"/>
              </a:rPr>
              <a:t></a:t>
            </a:r>
            <a:endParaRPr sz="14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818959" y="8006984"/>
            <a:ext cx="246379" cy="3016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800" spc="-190">
                <a:latin typeface="Symbol"/>
                <a:cs typeface="Symbol"/>
              </a:rPr>
              <a:t></a:t>
            </a:r>
            <a:r>
              <a:rPr dirty="0" sz="1800" spc="370">
                <a:latin typeface="Times New Roman"/>
                <a:cs typeface="Times New Roman"/>
              </a:rPr>
              <a:t> </a:t>
            </a:r>
            <a:r>
              <a:rPr dirty="0" sz="1800" spc="-19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533448" y="8074600"/>
            <a:ext cx="71120" cy="12128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00" spc="55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909878" y="8164158"/>
            <a:ext cx="72390" cy="13525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700" spc="5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2890954" y="8069983"/>
            <a:ext cx="83185" cy="1428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u="sng" sz="750" spc="4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750">
              <a:latin typeface="Symbol"/>
              <a:cs typeface="Symbo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01700" y="8076101"/>
            <a:ext cx="192087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5050" sz="1650">
                <a:latin typeface="Calibri"/>
                <a:cs typeface="Calibri"/>
              </a:rPr>
              <a:t>2.</a:t>
            </a:r>
            <a:r>
              <a:rPr dirty="0" baseline="5050" sz="1650" spc="-7">
                <a:latin typeface="Calibri"/>
                <a:cs typeface="Calibri"/>
              </a:rPr>
              <a:t> Determine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if</a:t>
            </a:r>
            <a:r>
              <a:rPr dirty="0" baseline="5050" sz="1650" spc="615">
                <a:latin typeface="Calibri"/>
                <a:cs typeface="Calibri"/>
              </a:rPr>
              <a:t> </a:t>
            </a:r>
            <a:r>
              <a:rPr dirty="0" sz="1050" spc="50" i="1">
                <a:latin typeface="Times New Roman"/>
                <a:cs typeface="Times New Roman"/>
              </a:rPr>
              <a:t>f  </a:t>
            </a:r>
            <a:r>
              <a:rPr dirty="0" sz="1050" spc="85" i="1">
                <a:latin typeface="Times New Roman"/>
                <a:cs typeface="Times New Roman"/>
              </a:rPr>
              <a:t> </a:t>
            </a:r>
            <a:r>
              <a:rPr dirty="0" sz="1050" spc="70" i="1">
                <a:latin typeface="Times New Roman"/>
                <a:cs typeface="Times New Roman"/>
              </a:rPr>
              <a:t>x</a:t>
            </a:r>
            <a:r>
              <a:rPr dirty="0" sz="1050" spc="70">
                <a:latin typeface="Times New Roman"/>
                <a:cs typeface="Times New Roman"/>
              </a:rPr>
              <a:t>,</a:t>
            </a:r>
            <a:r>
              <a:rPr dirty="0" sz="1050" spc="5">
                <a:latin typeface="Times New Roman"/>
                <a:cs typeface="Times New Roman"/>
              </a:rPr>
              <a:t> </a:t>
            </a:r>
            <a:r>
              <a:rPr dirty="0" sz="1050" spc="85" i="1">
                <a:latin typeface="Times New Roman"/>
                <a:cs typeface="Times New Roman"/>
              </a:rPr>
              <a:t>y </a:t>
            </a:r>
            <a:r>
              <a:rPr dirty="0" sz="1050" spc="175" i="1">
                <a:latin typeface="Times New Roman"/>
                <a:cs typeface="Times New Roman"/>
              </a:rPr>
              <a:t> </a:t>
            </a:r>
            <a:r>
              <a:rPr dirty="0" sz="1050" spc="105">
                <a:latin typeface="Symbol"/>
                <a:cs typeface="Symbol"/>
              </a:rPr>
              <a:t></a:t>
            </a:r>
            <a:r>
              <a:rPr dirty="0" sz="1050" spc="80">
                <a:latin typeface="Times New Roman"/>
                <a:cs typeface="Times New Roman"/>
              </a:rPr>
              <a:t> </a:t>
            </a:r>
            <a:r>
              <a:rPr dirty="0" sz="1050" spc="85" i="1">
                <a:latin typeface="Times New Roman"/>
                <a:cs typeface="Times New Roman"/>
              </a:rPr>
              <a:t>x</a:t>
            </a:r>
            <a:r>
              <a:rPr dirty="0" sz="1050" spc="400" i="1">
                <a:latin typeface="Times New Roman"/>
                <a:cs typeface="Times New Roman"/>
              </a:rPr>
              <a:t> </a:t>
            </a:r>
            <a:r>
              <a:rPr dirty="0" sz="1050" spc="75">
                <a:latin typeface="Times New Roman"/>
                <a:cs typeface="Times New Roman"/>
              </a:rPr>
              <a:t>sin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093175" y="7980808"/>
            <a:ext cx="2125980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2062480" algn="l"/>
              </a:tabLst>
            </a:pP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>
                <a:latin typeface="Calibri"/>
                <a:cs typeface="Calibri"/>
              </a:rPr>
              <a:t>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c</a:t>
            </a:r>
            <a:r>
              <a:rPr dirty="0" baseline="2525" sz="1650" spc="-7">
                <a:latin typeface="Calibri"/>
                <a:cs typeface="Calibri"/>
              </a:rPr>
              <a:t>r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7">
                <a:latin typeface="Calibri"/>
                <a:cs typeface="Calibri"/>
              </a:rPr>
              <a:t>a</a:t>
            </a:r>
            <a:r>
              <a:rPr dirty="0" baseline="2525" sz="1650">
                <a:latin typeface="Calibri"/>
                <a:cs typeface="Calibri"/>
              </a:rPr>
              <a:t>s</a:t>
            </a:r>
            <a:r>
              <a:rPr dirty="0" baseline="2525" sz="1650" spc="-7">
                <a:latin typeface="Calibri"/>
                <a:cs typeface="Calibri"/>
              </a:rPr>
              <a:t>i</a:t>
            </a:r>
            <a:r>
              <a:rPr dirty="0" baseline="2525" sz="1650" spc="-30">
                <a:latin typeface="Calibri"/>
                <a:cs typeface="Calibri"/>
              </a:rPr>
              <a:t>n</a:t>
            </a:r>
            <a:r>
              <a:rPr dirty="0" baseline="2525" sz="1650">
                <a:latin typeface="Calibri"/>
                <a:cs typeface="Calibri"/>
              </a:rPr>
              <a:t>g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>
                <a:latin typeface="Calibri"/>
                <a:cs typeface="Calibri"/>
              </a:rPr>
              <a:t>r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d</a:t>
            </a:r>
            <a:r>
              <a:rPr dirty="0" baseline="2525" sz="1650" spc="-15">
                <a:latin typeface="Calibri"/>
                <a:cs typeface="Calibri"/>
              </a:rPr>
              <a:t>e</a:t>
            </a:r>
            <a:r>
              <a:rPr dirty="0" baseline="2525" sz="1650">
                <a:latin typeface="Calibri"/>
                <a:cs typeface="Calibri"/>
              </a:rPr>
              <a:t>c</a:t>
            </a:r>
            <a:r>
              <a:rPr dirty="0" baseline="2525" sz="1650" spc="-7">
                <a:latin typeface="Calibri"/>
                <a:cs typeface="Calibri"/>
              </a:rPr>
              <a:t>r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7">
                <a:latin typeface="Calibri"/>
                <a:cs typeface="Calibri"/>
              </a:rPr>
              <a:t>a</a:t>
            </a:r>
            <a:r>
              <a:rPr dirty="0" baseline="2525" sz="1650">
                <a:latin typeface="Calibri"/>
                <a:cs typeface="Calibri"/>
              </a:rPr>
              <a:t>s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g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 spc="-22">
                <a:latin typeface="Calibri"/>
                <a:cs typeface="Calibri"/>
              </a:rPr>
              <a:t>a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57">
                <a:latin typeface="Calibri"/>
                <a:cs typeface="Calibri"/>
              </a:rPr>
              <a:t> </a:t>
            </a:r>
            <a:r>
              <a:rPr dirty="0" sz="1800" spc="-210">
                <a:latin typeface="Symbol"/>
                <a:cs typeface="Symbol"/>
              </a:rPr>
              <a:t></a:t>
            </a:r>
            <a:r>
              <a:rPr dirty="0" sz="1800">
                <a:latin typeface="Times New Roman"/>
                <a:cs typeface="Times New Roman"/>
              </a:rPr>
              <a:t>	</a:t>
            </a:r>
            <a:r>
              <a:rPr dirty="0" sz="1800" spc="-21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5070995" y="8029897"/>
            <a:ext cx="76200" cy="2641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930"/>
              </a:lnSpc>
              <a:spcBef>
                <a:spcPts val="110"/>
              </a:spcBef>
            </a:pPr>
            <a:r>
              <a:rPr dirty="0" u="sng" sz="85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850">
              <a:latin typeface="Times New Roman"/>
              <a:cs typeface="Times New Roman"/>
            </a:endParaRPr>
          </a:p>
          <a:p>
            <a:pPr marL="12700">
              <a:lnSpc>
                <a:spcPts val="930"/>
              </a:lnSpc>
            </a:pPr>
            <a:r>
              <a:rPr dirty="0" sz="850" spc="-30">
                <a:latin typeface="Times New Roman"/>
                <a:cs typeface="Times New Roman"/>
              </a:rPr>
              <a:t>4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4843566" y="8032051"/>
            <a:ext cx="21844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60">
                <a:latin typeface="Times New Roman"/>
                <a:cs typeface="Times New Roman"/>
              </a:rPr>
              <a:t>2,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5251159" y="8064500"/>
            <a:ext cx="10033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1123758" y="8310564"/>
            <a:ext cx="2209800" cy="39116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200025" indent="-187960">
              <a:lnSpc>
                <a:spcPct val="100000"/>
              </a:lnSpc>
              <a:spcBef>
                <a:spcPts val="215"/>
              </a:spcBef>
              <a:buFont typeface="Calibri"/>
              <a:buAutoNum type="alphaLcParenBoth"/>
              <a:tabLst>
                <a:tab pos="200660" algn="l"/>
              </a:tabLst>
            </a:pPr>
            <a:r>
              <a:rPr dirty="0" sz="1100" spc="-5">
                <a:latin typeface="Calibri"/>
                <a:cs typeface="Calibri"/>
              </a:rPr>
              <a:t>we allow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 marL="206375" indent="-194310">
              <a:lnSpc>
                <a:spcPct val="100000"/>
              </a:lnSpc>
              <a:spcBef>
                <a:spcPts val="120"/>
              </a:spcBef>
              <a:buFont typeface="Calibri"/>
              <a:buAutoNum type="alphaLcParenBoth"/>
              <a:tabLst>
                <a:tab pos="207010" algn="l"/>
              </a:tabLst>
            </a:pPr>
            <a:r>
              <a:rPr dirty="0" sz="1100" spc="-5">
                <a:latin typeface="Calibri"/>
                <a:cs typeface="Calibri"/>
              </a:rPr>
              <a:t>we allow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2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01700" y="877956"/>
            <a:ext cx="5879465" cy="113030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algn="just"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5" b="1">
                <a:latin typeface="Calibri"/>
                <a:cs typeface="Calibri"/>
              </a:rPr>
              <a:t>(a)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 algn="just" marL="12700" marR="5080">
              <a:lnSpc>
                <a:spcPct val="1095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we want to determine the increasing/decreasing nature </a:t>
            </a:r>
            <a:r>
              <a:rPr dirty="0" sz="1100">
                <a:latin typeface="Calibri"/>
                <a:cs typeface="Calibri"/>
              </a:rPr>
              <a:t>of a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 spc="-10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point.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-5">
                <a:latin typeface="Calibri"/>
                <a:cs typeface="Calibri"/>
              </a:rPr>
              <a:t>know that this </a:t>
            </a:r>
            <a:r>
              <a:rPr dirty="0" sz="1100">
                <a:latin typeface="Calibri"/>
                <a:cs typeface="Calibri"/>
              </a:rPr>
              <a:t> means a </a:t>
            </a:r>
            <a:r>
              <a:rPr dirty="0" sz="1100" spc="-5">
                <a:latin typeface="Calibri"/>
                <a:cs typeface="Calibri"/>
              </a:rPr>
              <a:t>derivative </a:t>
            </a:r>
            <a:r>
              <a:rPr dirty="0" sz="1100" spc="-10">
                <a:latin typeface="Calibri"/>
                <a:cs typeface="Calibri"/>
              </a:rPr>
              <a:t>from </a:t>
            </a:r>
            <a:r>
              <a:rPr dirty="0" sz="1100" spc="-5">
                <a:latin typeface="Calibri"/>
                <a:cs typeface="Calibri"/>
              </a:rPr>
              <a:t>our basic Calculus knowledge.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Also, from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problem statement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 we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algn="just"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 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194151" y="2153636"/>
            <a:ext cx="240029" cy="3009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800" spc="-204">
                <a:latin typeface="Symbol"/>
                <a:cs typeface="Symbol"/>
              </a:rPr>
              <a:t></a:t>
            </a:r>
            <a:r>
              <a:rPr dirty="0" sz="1800" spc="350">
                <a:latin typeface="Times New Roman"/>
                <a:cs typeface="Times New Roman"/>
              </a:rPr>
              <a:t> </a:t>
            </a:r>
            <a:r>
              <a:rPr dirty="0" sz="1800" spc="-204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966142" y="2239534"/>
            <a:ext cx="173411" cy="148562"/>
          </a:xfrm>
          <a:prstGeom prst="rect">
            <a:avLst/>
          </a:prstGeom>
        </p:spPr>
      </p:pic>
      <p:sp>
        <p:nvSpPr>
          <p:cNvPr id="5" name="object 5"/>
          <p:cNvSpPr txBox="1"/>
          <p:nvPr/>
        </p:nvSpPr>
        <p:spPr>
          <a:xfrm>
            <a:off x="4595028" y="2222886"/>
            <a:ext cx="76200" cy="1352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u="sng" sz="700" spc="4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595028" y="2312208"/>
            <a:ext cx="76200" cy="1352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700" spc="4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242785" y="2306852"/>
            <a:ext cx="70485" cy="1352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700" spc="40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4224266" y="2306852"/>
            <a:ext cx="70485" cy="1352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700" spc="40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170288" y="2181983"/>
            <a:ext cx="982344" cy="25654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baseline="5291" sz="1575" spc="60" i="1">
                <a:latin typeface="Times New Roman"/>
                <a:cs typeface="Times New Roman"/>
              </a:rPr>
              <a:t>f</a:t>
            </a:r>
            <a:r>
              <a:rPr dirty="0" baseline="5291" sz="1575" spc="60" i="1">
                <a:latin typeface="Times New Roman"/>
                <a:cs typeface="Times New Roman"/>
              </a:rPr>
              <a:t>  </a:t>
            </a:r>
            <a:r>
              <a:rPr dirty="0" baseline="5291" sz="1575" spc="-120" i="1">
                <a:latin typeface="Times New Roman"/>
                <a:cs typeface="Times New Roman"/>
              </a:rPr>
              <a:t> </a:t>
            </a:r>
            <a:r>
              <a:rPr dirty="0" sz="1500" spc="-5">
                <a:latin typeface="Symbol"/>
                <a:cs typeface="Symbol"/>
              </a:rPr>
              <a:t></a:t>
            </a:r>
            <a:r>
              <a:rPr dirty="0" baseline="5291" sz="1575" spc="120">
                <a:latin typeface="Symbol"/>
                <a:cs typeface="Symbol"/>
              </a:rPr>
              <a:t></a:t>
            </a:r>
            <a:r>
              <a:rPr dirty="0" baseline="5291" sz="1575" spc="82">
                <a:latin typeface="Times New Roman"/>
                <a:cs typeface="Times New Roman"/>
              </a:rPr>
              <a:t>2</a:t>
            </a:r>
            <a:r>
              <a:rPr dirty="0" baseline="5291" sz="1575" spc="52">
                <a:latin typeface="Times New Roman"/>
                <a:cs typeface="Times New Roman"/>
              </a:rPr>
              <a:t>,</a:t>
            </a:r>
            <a:r>
              <a:rPr dirty="0" baseline="5291" sz="1575">
                <a:latin typeface="Times New Roman"/>
                <a:cs typeface="Times New Roman"/>
              </a:rPr>
              <a:t>  </a:t>
            </a:r>
            <a:r>
              <a:rPr dirty="0" baseline="5291" sz="1575" spc="60">
                <a:latin typeface="Times New Roman"/>
                <a:cs typeface="Times New Roman"/>
              </a:rPr>
              <a:t> </a:t>
            </a:r>
            <a:r>
              <a:rPr dirty="0" sz="1500" spc="-105">
                <a:latin typeface="Symbol"/>
                <a:cs typeface="Symbol"/>
              </a:rPr>
              <a:t></a:t>
            </a:r>
            <a:r>
              <a:rPr dirty="0" sz="1500" spc="-114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</a:t>
            </a:r>
            <a:r>
              <a:rPr dirty="0" baseline="5291" sz="1575" spc="22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Times New Roman"/>
                <a:cs typeface="Times New Roman"/>
              </a:rPr>
              <a:t>2</a:t>
            </a:r>
            <a:r>
              <a:rPr dirty="0" baseline="5291" sz="1575">
                <a:latin typeface="Times New Roman"/>
                <a:cs typeface="Times New Roman"/>
              </a:rPr>
              <a:t>  </a:t>
            </a:r>
            <a:r>
              <a:rPr dirty="0" baseline="5291" sz="1575" spc="15">
                <a:latin typeface="Times New Roman"/>
                <a:cs typeface="Times New Roman"/>
              </a:rPr>
              <a:t> </a:t>
            </a:r>
            <a:r>
              <a:rPr dirty="0" baseline="5291" sz="1575" spc="112">
                <a:latin typeface="Times New Roman"/>
                <a:cs typeface="Times New Roman"/>
              </a:rPr>
              <a:t>3</a:t>
            </a:r>
            <a:endParaRPr baseline="5291" sz="1575">
              <a:latin typeface="Times New Roman"/>
              <a:cs typeface="Times New Roman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282444" y="2310406"/>
            <a:ext cx="70485" cy="13525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sz="700" spc="4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3264075" y="2216807"/>
            <a:ext cx="81280" cy="142240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dirty="0" u="sng" sz="750" spc="2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75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188845" y="2192035"/>
            <a:ext cx="1009650" cy="2425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5291" sz="1575" spc="60" i="1">
                <a:latin typeface="Times New Roman"/>
                <a:cs typeface="Times New Roman"/>
              </a:rPr>
              <a:t>f</a:t>
            </a:r>
            <a:r>
              <a:rPr dirty="0" baseline="5291" sz="1575" spc="60" i="1">
                <a:latin typeface="Times New Roman"/>
                <a:cs typeface="Times New Roman"/>
              </a:rPr>
              <a:t>  </a:t>
            </a:r>
            <a:r>
              <a:rPr dirty="0" baseline="5291" sz="1575" spc="-120" i="1">
                <a:latin typeface="Times New Roman"/>
                <a:cs typeface="Times New Roman"/>
              </a:rPr>
              <a:t> </a:t>
            </a:r>
            <a:r>
              <a:rPr dirty="0" sz="1400" spc="-70">
                <a:latin typeface="Symbol"/>
                <a:cs typeface="Symbol"/>
              </a:rPr>
              <a:t></a:t>
            </a:r>
            <a:r>
              <a:rPr dirty="0" sz="1400" spc="-195">
                <a:latin typeface="Times New Roman"/>
                <a:cs typeface="Times New Roman"/>
              </a:rPr>
              <a:t> </a:t>
            </a:r>
            <a:r>
              <a:rPr dirty="0" baseline="5291" sz="1575" spc="120" i="1">
                <a:latin typeface="Times New Roman"/>
                <a:cs typeface="Times New Roman"/>
              </a:rPr>
              <a:t>x</a:t>
            </a:r>
            <a:r>
              <a:rPr dirty="0" baseline="5291" sz="1575" spc="52">
                <a:latin typeface="Times New Roman"/>
                <a:cs typeface="Times New Roman"/>
              </a:rPr>
              <a:t>,</a:t>
            </a:r>
            <a:r>
              <a:rPr dirty="0" baseline="5291" sz="1575">
                <a:latin typeface="Times New Roman"/>
                <a:cs typeface="Times New Roman"/>
              </a:rPr>
              <a:t> </a:t>
            </a:r>
            <a:r>
              <a:rPr dirty="0" baseline="5291" sz="1575" spc="104" i="1">
                <a:latin typeface="Times New Roman"/>
                <a:cs typeface="Times New Roman"/>
              </a:rPr>
              <a:t>y</a:t>
            </a:r>
            <a:r>
              <a:rPr dirty="0" baseline="5291" sz="1575" spc="-232" i="1">
                <a:latin typeface="Times New Roman"/>
                <a:cs typeface="Times New Roman"/>
              </a:rPr>
              <a:t> </a:t>
            </a:r>
            <a:r>
              <a:rPr dirty="0" sz="1400" spc="-70">
                <a:latin typeface="Symbol"/>
                <a:cs typeface="Symbol"/>
              </a:rPr>
              <a:t></a:t>
            </a:r>
            <a:r>
              <a:rPr dirty="0" sz="1400" spc="-85">
                <a:latin typeface="Times New Roman"/>
                <a:cs typeface="Times New Roman"/>
              </a:rPr>
              <a:t> </a:t>
            </a:r>
            <a:r>
              <a:rPr dirty="0" baseline="5291" sz="1575" spc="127">
                <a:latin typeface="Symbol"/>
                <a:cs typeface="Symbol"/>
              </a:rPr>
              <a:t></a:t>
            </a:r>
            <a:r>
              <a:rPr dirty="0" baseline="5291" sz="1575" spc="22">
                <a:latin typeface="Times New Roman"/>
                <a:cs typeface="Times New Roman"/>
              </a:rPr>
              <a:t> </a:t>
            </a:r>
            <a:r>
              <a:rPr dirty="0" baseline="5291" sz="1575" spc="225">
                <a:latin typeface="Times New Roman"/>
                <a:cs typeface="Times New Roman"/>
              </a:rPr>
              <a:t>2</a:t>
            </a:r>
            <a:r>
              <a:rPr dirty="0" baseline="5291" sz="1575" spc="104" i="1">
                <a:latin typeface="Times New Roman"/>
                <a:cs typeface="Times New Roman"/>
              </a:rPr>
              <a:t>x</a:t>
            </a:r>
            <a:r>
              <a:rPr dirty="0" baseline="5291" sz="1575" spc="-179" i="1">
                <a:latin typeface="Times New Roman"/>
                <a:cs typeface="Times New Roman"/>
              </a:rPr>
              <a:t> </a:t>
            </a:r>
            <a:r>
              <a:rPr dirty="0" baseline="5291" sz="1575" spc="89">
                <a:latin typeface="Times New Roman"/>
                <a:cs typeface="Times New Roman"/>
              </a:rPr>
              <a:t>s</a:t>
            </a:r>
            <a:r>
              <a:rPr dirty="0" baseline="5291" sz="1575" spc="89">
                <a:latin typeface="Times New Roman"/>
                <a:cs typeface="Times New Roman"/>
              </a:rPr>
              <a:t>in</a:t>
            </a:r>
            <a:endParaRPr baseline="5291" sz="1575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3654861" y="2224676"/>
            <a:ext cx="177165" cy="1911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050" spc="155">
                <a:latin typeface="Symbol"/>
                <a:cs typeface="Symbol"/>
              </a:rPr>
              <a:t></a:t>
            </a:r>
            <a:endParaRPr sz="1050">
              <a:latin typeface="Symbol"/>
              <a:cs typeface="Symbo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626" y="2630646"/>
            <a:ext cx="1122680" cy="4953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4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increasing.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486379" y="2662241"/>
            <a:ext cx="74295" cy="1568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sng" sz="850" spc="-4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486379" y="2769428"/>
            <a:ext cx="74295" cy="1568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850" spc="-45">
                <a:latin typeface="Times New Roman"/>
                <a:cs typeface="Times New Roman"/>
              </a:rPr>
              <a:t>4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131546" y="2763000"/>
            <a:ext cx="68580" cy="1568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850" spc="-40" i="1">
                <a:latin typeface="Times New Roman"/>
                <a:cs typeface="Times New Roman"/>
              </a:rPr>
              <a:t>x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2079927" y="2664391"/>
            <a:ext cx="29337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99390" algn="l"/>
              </a:tabLst>
            </a:pPr>
            <a:r>
              <a:rPr dirty="0" sz="1300" spc="-40" i="1">
                <a:latin typeface="Times New Roman"/>
                <a:cs typeface="Times New Roman"/>
              </a:rPr>
              <a:t>f</a:t>
            </a:r>
            <a:r>
              <a:rPr dirty="0" sz="1300" spc="-40" i="1">
                <a:latin typeface="Times New Roman"/>
                <a:cs typeface="Times New Roman"/>
              </a:rPr>
              <a:t>	</a:t>
            </a:r>
            <a:r>
              <a:rPr dirty="0" sz="1300" spc="-80">
                <a:latin typeface="Symbol"/>
                <a:cs typeface="Symbol"/>
              </a:rPr>
              <a:t>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2347582" y="2664392"/>
            <a:ext cx="50038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01625" algn="l"/>
              </a:tabLst>
            </a:pPr>
            <a:r>
              <a:rPr dirty="0" sz="1300" spc="-95">
                <a:latin typeface="Times New Roman"/>
                <a:cs typeface="Times New Roman"/>
              </a:rPr>
              <a:t>2</a:t>
            </a:r>
            <a:r>
              <a:rPr dirty="0" sz="1300" spc="-40">
                <a:latin typeface="Times New Roman"/>
                <a:cs typeface="Times New Roman"/>
              </a:rPr>
              <a:t>,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80">
                <a:latin typeface="Symbol"/>
                <a:cs typeface="Symbol"/>
              </a:rPr>
              <a:t></a:t>
            </a:r>
            <a:r>
              <a:rPr dirty="0" sz="1300" spc="-80">
                <a:latin typeface="Times New Roman"/>
                <a:cs typeface="Times New Roman"/>
              </a:rPr>
              <a:t> </a:t>
            </a:r>
            <a:r>
              <a:rPr dirty="0" sz="1300" spc="-75">
                <a:latin typeface="Times New Roman"/>
                <a:cs typeface="Times New Roman"/>
              </a:rPr>
              <a:t>0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2881339" y="2696972"/>
            <a:ext cx="5435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206872" y="2613152"/>
            <a:ext cx="1680845" cy="3028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61950" algn="l"/>
                <a:tab pos="1254760" algn="l"/>
                <a:tab pos="1617345" algn="l"/>
              </a:tabLst>
            </a:pPr>
            <a:r>
              <a:rPr dirty="0" sz="1800" spc="-220">
                <a:latin typeface="Symbol"/>
                <a:cs typeface="Symbol"/>
              </a:rPr>
              <a:t></a:t>
            </a:r>
            <a:r>
              <a:rPr dirty="0" sz="1800" spc="-220">
                <a:latin typeface="Times New Roman"/>
                <a:cs typeface="Times New Roman"/>
              </a:rPr>
              <a:t>	</a:t>
            </a:r>
            <a:r>
              <a:rPr dirty="0" sz="1800" spc="-220">
                <a:latin typeface="Symbol"/>
                <a:cs typeface="Symbol"/>
              </a:rPr>
              <a:t></a:t>
            </a:r>
            <a:r>
              <a:rPr dirty="0" sz="1800" spc="-220">
                <a:latin typeface="Times New Roman"/>
                <a:cs typeface="Times New Roman"/>
              </a:rPr>
              <a:t>	</a:t>
            </a:r>
            <a:r>
              <a:rPr dirty="0" sz="1800" spc="-210">
                <a:latin typeface="Symbol"/>
                <a:cs typeface="Symbol"/>
              </a:rPr>
              <a:t></a:t>
            </a:r>
            <a:r>
              <a:rPr dirty="0" sz="1800" spc="-210">
                <a:latin typeface="Times New Roman"/>
                <a:cs typeface="Times New Roman"/>
              </a:rPr>
              <a:t>	</a:t>
            </a:r>
            <a:r>
              <a:rPr dirty="0" sz="1800" spc="-21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739404" y="2662242"/>
            <a:ext cx="76200" cy="26416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930"/>
              </a:lnSpc>
              <a:spcBef>
                <a:spcPts val="110"/>
              </a:spcBef>
            </a:pPr>
            <a:r>
              <a:rPr dirty="0" u="sng" sz="85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850">
              <a:latin typeface="Times New Roman"/>
              <a:cs typeface="Times New Roman"/>
            </a:endParaRPr>
          </a:p>
          <a:p>
            <a:pPr marL="12700">
              <a:lnSpc>
                <a:spcPts val="930"/>
              </a:lnSpc>
            </a:pPr>
            <a:r>
              <a:rPr dirty="0" sz="850" spc="-30">
                <a:latin typeface="Times New Roman"/>
                <a:cs typeface="Times New Roman"/>
              </a:rPr>
              <a:t>4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11996" y="2664394"/>
            <a:ext cx="21844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60">
                <a:latin typeface="Times New Roman"/>
                <a:cs typeface="Times New Roman"/>
              </a:rPr>
              <a:t>2,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919183" y="2696972"/>
            <a:ext cx="281813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fixed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626" y="3284303"/>
            <a:ext cx="5882640" cy="94615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 spc="-5" b="1">
                <a:latin typeface="Calibri"/>
                <a:cs typeface="Calibri"/>
              </a:rPr>
              <a:t>(b)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vary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fixed.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pretty</a:t>
            </a:r>
            <a:r>
              <a:rPr dirty="0" sz="1100">
                <a:latin typeface="Calibri"/>
                <a:cs typeface="Calibri"/>
              </a:rPr>
              <a:t> much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-5">
                <a:latin typeface="Calibri"/>
                <a:cs typeface="Calibri"/>
              </a:rPr>
              <a:t> difference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are allowing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vary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derivative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 value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281848" y="4413832"/>
            <a:ext cx="367665" cy="23431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304165" algn="l"/>
              </a:tabLst>
            </a:pPr>
            <a:r>
              <a:rPr dirty="0" sz="1350" spc="-60">
                <a:latin typeface="Symbol"/>
                <a:cs typeface="Symbol"/>
              </a:rPr>
              <a:t></a:t>
            </a:r>
            <a:r>
              <a:rPr dirty="0" sz="1350" spc="-60">
                <a:latin typeface="Times New Roman"/>
                <a:cs typeface="Times New Roman"/>
              </a:rPr>
              <a:t>	</a:t>
            </a:r>
            <a:r>
              <a:rPr dirty="0" sz="1350" spc="-60">
                <a:latin typeface="Symbol"/>
                <a:cs typeface="Symbol"/>
              </a:rPr>
              <a:t></a:t>
            </a:r>
            <a:endParaRPr sz="1350">
              <a:latin typeface="Symbol"/>
              <a:cs typeface="Symbo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2896021" y="4557393"/>
            <a:ext cx="196215" cy="0"/>
          </a:xfrm>
          <a:custGeom>
            <a:avLst/>
            <a:gdLst/>
            <a:ahLst/>
            <a:cxnLst/>
            <a:rect l="l" t="t" r="r" b="b"/>
            <a:pathLst>
              <a:path w="196214" h="0">
                <a:moveTo>
                  <a:pt x="0" y="0"/>
                </a:moveTo>
                <a:lnTo>
                  <a:pt x="195736" y="0"/>
                </a:lnTo>
              </a:path>
            </a:pathLst>
          </a:custGeom>
          <a:ln w="656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4427415" y="4404164"/>
            <a:ext cx="438150" cy="2476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74650" algn="l"/>
              </a:tabLst>
            </a:pPr>
            <a:r>
              <a:rPr dirty="0" sz="1450" spc="-90">
                <a:latin typeface="Symbol"/>
                <a:cs typeface="Symbol"/>
              </a:rPr>
              <a:t></a:t>
            </a:r>
            <a:r>
              <a:rPr dirty="0" sz="1450" spc="-90">
                <a:latin typeface="Times New Roman"/>
                <a:cs typeface="Times New Roman"/>
              </a:rPr>
              <a:t>	</a:t>
            </a:r>
            <a:r>
              <a:rPr dirty="0" sz="1450" spc="-90">
                <a:latin typeface="Symbol"/>
                <a:cs typeface="Symbol"/>
              </a:rPr>
              <a:t></a:t>
            </a:r>
            <a:endParaRPr sz="1450">
              <a:latin typeface="Symbol"/>
              <a:cs typeface="Symbo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023187" y="4430406"/>
            <a:ext cx="64135" cy="10541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500" spc="50">
                <a:latin typeface="Times New Roman"/>
                <a:cs typeface="Times New Roman"/>
              </a:rPr>
              <a:t>2</a:t>
            </a:r>
            <a:endParaRPr sz="50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5001944" y="4437329"/>
            <a:ext cx="168910" cy="21907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ts val="800"/>
              </a:lnSpc>
              <a:spcBef>
                <a:spcPts val="140"/>
              </a:spcBef>
            </a:pPr>
            <a:r>
              <a:rPr dirty="0" u="sng" sz="600" spc="4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32</a:t>
            </a:r>
            <a:r>
              <a:rPr dirty="0" u="sng" sz="700" spc="5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  <a:p>
            <a:pPr marL="69215">
              <a:lnSpc>
                <a:spcPts val="680"/>
              </a:lnSpc>
            </a:pPr>
            <a:r>
              <a:rPr dirty="0" sz="600" spc="45">
                <a:latin typeface="Times New Roman"/>
                <a:cs typeface="Times New Roman"/>
              </a:rPr>
              <a:t>9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4717058" y="4443526"/>
            <a:ext cx="7620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4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717058" y="4529473"/>
            <a:ext cx="76200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4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202247" y="4524299"/>
            <a:ext cx="7048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4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4347816" y="4524299"/>
            <a:ext cx="7048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4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09136" y="4527719"/>
            <a:ext cx="70485" cy="13081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40" i="1">
                <a:latin typeface="Times New Roman"/>
                <a:cs typeface="Times New Roman"/>
              </a:rPr>
              <a:t>y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905891" y="4381689"/>
            <a:ext cx="678815" cy="29083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  <a:tabLst>
                <a:tab pos="427990" algn="l"/>
              </a:tabLst>
            </a:pPr>
            <a:r>
              <a:rPr dirty="0" baseline="-19841" sz="1050" spc="60" i="1">
                <a:latin typeface="Times New Roman"/>
                <a:cs typeface="Times New Roman"/>
              </a:rPr>
              <a:t>y</a:t>
            </a:r>
            <a:r>
              <a:rPr dirty="0" baseline="-19841" sz="1050" spc="-37" i="1">
                <a:latin typeface="Times New Roman"/>
                <a:cs typeface="Times New Roman"/>
              </a:rPr>
              <a:t> </a:t>
            </a:r>
            <a:r>
              <a:rPr dirty="0" sz="500" spc="50">
                <a:latin typeface="Times New Roman"/>
                <a:cs typeface="Times New Roman"/>
              </a:rPr>
              <a:t>2	</a:t>
            </a:r>
            <a:r>
              <a:rPr dirty="0" baseline="1587" sz="2625" spc="-284">
                <a:latin typeface="Symbol"/>
                <a:cs typeface="Symbol"/>
              </a:rPr>
              <a:t></a:t>
            </a:r>
            <a:r>
              <a:rPr dirty="0" baseline="1587" sz="2625" spc="547">
                <a:latin typeface="Times New Roman"/>
                <a:cs typeface="Times New Roman"/>
              </a:rPr>
              <a:t> </a:t>
            </a:r>
            <a:r>
              <a:rPr dirty="0" baseline="1587" sz="2625" spc="-284">
                <a:latin typeface="Symbol"/>
                <a:cs typeface="Symbol"/>
              </a:rPr>
              <a:t></a:t>
            </a:r>
            <a:endParaRPr baseline="1587" sz="2625">
              <a:latin typeface="Symbol"/>
              <a:cs typeface="Symbo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887677" y="4437328"/>
            <a:ext cx="143510" cy="13843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sz="700" spc="50">
                <a:latin typeface="Symbol"/>
                <a:cs typeface="Symbol"/>
              </a:rPr>
              <a:t></a:t>
            </a:r>
            <a:r>
              <a:rPr dirty="0" sz="700" spc="-35">
                <a:latin typeface="Times New Roman"/>
                <a:cs typeface="Times New Roman"/>
              </a:rPr>
              <a:t> </a:t>
            </a:r>
            <a:r>
              <a:rPr dirty="0" sz="700" spc="40" i="1">
                <a:latin typeface="Times New Roman"/>
                <a:cs typeface="Times New Roman"/>
              </a:rPr>
              <a:t>x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289595" y="4445251"/>
            <a:ext cx="309880" cy="1847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12725" algn="l"/>
              </a:tabLst>
            </a:pPr>
            <a:r>
              <a:rPr dirty="0" sz="1050" spc="40" i="1">
                <a:latin typeface="Times New Roman"/>
                <a:cs typeface="Times New Roman"/>
              </a:rPr>
              <a:t>f</a:t>
            </a:r>
            <a:r>
              <a:rPr dirty="0" sz="1050" spc="40" i="1">
                <a:latin typeface="Times New Roman"/>
                <a:cs typeface="Times New Roman"/>
              </a:rPr>
              <a:t>	</a:t>
            </a:r>
            <a:r>
              <a:rPr dirty="0" sz="1050" spc="80">
                <a:latin typeface="Symbol"/>
                <a:cs typeface="Symbol"/>
              </a:rPr>
              <a:t></a:t>
            </a:r>
            <a:endParaRPr sz="105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73252" y="4445251"/>
            <a:ext cx="408940" cy="1847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11785" algn="l"/>
              </a:tabLst>
            </a:pPr>
            <a:r>
              <a:rPr dirty="0" sz="1050" spc="50">
                <a:latin typeface="Times New Roman"/>
                <a:cs typeface="Times New Roman"/>
              </a:rPr>
              <a:t>2</a:t>
            </a:r>
            <a:r>
              <a:rPr dirty="0" sz="1050" spc="35">
                <a:latin typeface="Times New Roman"/>
                <a:cs typeface="Times New Roman"/>
              </a:rPr>
              <a:t>,</a:t>
            </a:r>
            <a:r>
              <a:rPr dirty="0" sz="1050">
                <a:latin typeface="Times New Roman"/>
                <a:cs typeface="Times New Roman"/>
              </a:rPr>
              <a:t>	</a:t>
            </a:r>
            <a:r>
              <a:rPr dirty="0" sz="1050" spc="80">
                <a:latin typeface="Symbol"/>
                <a:cs typeface="Symbol"/>
              </a:rPr>
              <a:t></a:t>
            </a:r>
            <a:endParaRPr sz="1050">
              <a:latin typeface="Symbol"/>
              <a:cs typeface="Symbo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390900" y="4437328"/>
            <a:ext cx="80645" cy="13843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40"/>
              </a:spcBef>
            </a:pPr>
            <a:r>
              <a:rPr dirty="0" u="sng" sz="700" spc="5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</a:t>
            </a:r>
            <a:endParaRPr sz="70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143960" y="4445251"/>
            <a:ext cx="1186180" cy="1847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20345" algn="l"/>
                <a:tab pos="970915" algn="l"/>
              </a:tabLst>
            </a:pPr>
            <a:r>
              <a:rPr dirty="0" sz="1050" spc="40" i="1">
                <a:latin typeface="Times New Roman"/>
                <a:cs typeface="Times New Roman"/>
              </a:rPr>
              <a:t>f</a:t>
            </a:r>
            <a:r>
              <a:rPr dirty="0" sz="1050" spc="40" i="1">
                <a:latin typeface="Times New Roman"/>
                <a:cs typeface="Times New Roman"/>
              </a:rPr>
              <a:t>	</a:t>
            </a:r>
            <a:r>
              <a:rPr dirty="0" sz="1050" spc="75" i="1">
                <a:latin typeface="Times New Roman"/>
                <a:cs typeface="Times New Roman"/>
              </a:rPr>
              <a:t>x</a:t>
            </a:r>
            <a:r>
              <a:rPr dirty="0" sz="1050" spc="35">
                <a:latin typeface="Times New Roman"/>
                <a:cs typeface="Times New Roman"/>
              </a:rPr>
              <a:t>,</a:t>
            </a:r>
            <a:r>
              <a:rPr dirty="0" sz="1050" spc="-5">
                <a:latin typeface="Times New Roman"/>
                <a:cs typeface="Times New Roman"/>
              </a:rPr>
              <a:t> </a:t>
            </a:r>
            <a:r>
              <a:rPr dirty="0" sz="1050" spc="65" i="1">
                <a:latin typeface="Times New Roman"/>
                <a:cs typeface="Times New Roman"/>
              </a:rPr>
              <a:t>y</a:t>
            </a:r>
            <a:r>
              <a:rPr dirty="0" sz="1050" i="1">
                <a:latin typeface="Times New Roman"/>
                <a:cs typeface="Times New Roman"/>
              </a:rPr>
              <a:t>  </a:t>
            </a:r>
            <a:r>
              <a:rPr dirty="0" sz="1050" spc="-20" i="1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</a:t>
            </a:r>
            <a:r>
              <a:rPr dirty="0" sz="1050" spc="15">
                <a:latin typeface="Times New Roman"/>
                <a:cs typeface="Times New Roman"/>
              </a:rPr>
              <a:t> </a:t>
            </a:r>
            <a:r>
              <a:rPr dirty="0" sz="1050" spc="80">
                <a:latin typeface="Symbol"/>
                <a:cs typeface="Symbol"/>
              </a:rPr>
              <a:t></a:t>
            </a:r>
            <a:r>
              <a:rPr dirty="0" sz="1050">
                <a:latin typeface="Times New Roman"/>
                <a:cs typeface="Times New Roman"/>
              </a:rPr>
              <a:t>	</a:t>
            </a:r>
            <a:r>
              <a:rPr dirty="0" sz="1050" spc="55">
                <a:latin typeface="Times New Roman"/>
                <a:cs typeface="Times New Roman"/>
              </a:rPr>
              <a:t>c</a:t>
            </a:r>
            <a:r>
              <a:rPr dirty="0" sz="1050" spc="70">
                <a:latin typeface="Times New Roman"/>
                <a:cs typeface="Times New Roman"/>
              </a:rPr>
              <a:t>o</a:t>
            </a:r>
            <a:r>
              <a:rPr dirty="0" sz="1050" spc="55">
                <a:latin typeface="Times New Roman"/>
                <a:cs typeface="Times New Roman"/>
              </a:rPr>
              <a:t>s</a:t>
            </a:r>
            <a:endParaRPr sz="105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3778397" y="4445249"/>
            <a:ext cx="175895" cy="18478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1050" spc="145">
                <a:latin typeface="Symbol"/>
                <a:cs typeface="Symbol"/>
              </a:rPr>
              <a:t></a:t>
            </a:r>
            <a:endParaRPr sz="105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01486" y="4854163"/>
            <a:ext cx="1122680" cy="49530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4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3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see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increasing.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492498" y="4885402"/>
            <a:ext cx="74295" cy="1574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u="sng" sz="850" spc="-4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492498" y="4992871"/>
            <a:ext cx="74295" cy="1574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850" spc="-45">
                <a:latin typeface="Times New Roman"/>
                <a:cs typeface="Times New Roman"/>
              </a:rPr>
              <a:t>4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2136136" y="4986397"/>
            <a:ext cx="68580" cy="157480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850" spc="-40" i="1">
                <a:latin typeface="Times New Roman"/>
                <a:cs typeface="Times New Roman"/>
              </a:rPr>
              <a:t>y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2079928" y="4887560"/>
            <a:ext cx="29972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205740" algn="l"/>
              </a:tabLst>
            </a:pPr>
            <a:r>
              <a:rPr dirty="0" sz="1300" spc="-40" i="1">
                <a:latin typeface="Times New Roman"/>
                <a:cs typeface="Times New Roman"/>
              </a:rPr>
              <a:t>f</a:t>
            </a:r>
            <a:r>
              <a:rPr dirty="0" sz="1300" spc="-40" i="1">
                <a:latin typeface="Times New Roman"/>
                <a:cs typeface="Times New Roman"/>
              </a:rPr>
              <a:t>	</a:t>
            </a:r>
            <a:r>
              <a:rPr dirty="0" sz="1300" spc="-80">
                <a:latin typeface="Symbol"/>
                <a:cs typeface="Symbol"/>
              </a:rPr>
              <a:t></a:t>
            </a:r>
            <a:endParaRPr sz="1300">
              <a:latin typeface="Symbol"/>
              <a:cs typeface="Symbo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2353699" y="4887560"/>
            <a:ext cx="50038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301625" algn="l"/>
              </a:tabLst>
            </a:pPr>
            <a:r>
              <a:rPr dirty="0" sz="1300" spc="-95">
                <a:latin typeface="Times New Roman"/>
                <a:cs typeface="Times New Roman"/>
              </a:rPr>
              <a:t>2</a:t>
            </a:r>
            <a:r>
              <a:rPr dirty="0" sz="1300" spc="-40">
                <a:latin typeface="Times New Roman"/>
                <a:cs typeface="Times New Roman"/>
              </a:rPr>
              <a:t>,</a:t>
            </a:r>
            <a:r>
              <a:rPr dirty="0" sz="1300">
                <a:latin typeface="Times New Roman"/>
                <a:cs typeface="Times New Roman"/>
              </a:rPr>
              <a:t>	</a:t>
            </a:r>
            <a:r>
              <a:rPr dirty="0" sz="1300" spc="-80">
                <a:latin typeface="Symbol"/>
                <a:cs typeface="Symbol"/>
              </a:rPr>
              <a:t></a:t>
            </a:r>
            <a:r>
              <a:rPr dirty="0" sz="1300" spc="-80">
                <a:latin typeface="Times New Roman"/>
                <a:cs typeface="Times New Roman"/>
              </a:rPr>
              <a:t> </a:t>
            </a:r>
            <a:r>
              <a:rPr dirty="0" sz="1300" spc="-75">
                <a:latin typeface="Times New Roman"/>
                <a:cs typeface="Times New Roman"/>
              </a:rPr>
              <a:t>0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881339" y="4920488"/>
            <a:ext cx="5435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-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2212991" y="4836200"/>
            <a:ext cx="1674495" cy="3035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361950" algn="l"/>
                <a:tab pos="1248410" algn="l"/>
                <a:tab pos="1611630" algn="l"/>
              </a:tabLst>
            </a:pPr>
            <a:r>
              <a:rPr dirty="0" sz="1800" spc="-220">
                <a:latin typeface="Symbol"/>
                <a:cs typeface="Symbol"/>
              </a:rPr>
              <a:t></a:t>
            </a:r>
            <a:r>
              <a:rPr dirty="0" sz="1800" spc="-220">
                <a:latin typeface="Times New Roman"/>
                <a:cs typeface="Times New Roman"/>
              </a:rPr>
              <a:t>	</a:t>
            </a:r>
            <a:r>
              <a:rPr dirty="0" sz="1800" spc="-220">
                <a:latin typeface="Symbol"/>
                <a:cs typeface="Symbol"/>
              </a:rPr>
              <a:t></a:t>
            </a:r>
            <a:r>
              <a:rPr dirty="0" sz="1800" spc="-220">
                <a:latin typeface="Times New Roman"/>
                <a:cs typeface="Times New Roman"/>
              </a:rPr>
              <a:t>	</a:t>
            </a:r>
            <a:r>
              <a:rPr dirty="0" sz="1800" spc="-210">
                <a:latin typeface="Symbol"/>
                <a:cs typeface="Symbol"/>
              </a:rPr>
              <a:t></a:t>
            </a:r>
            <a:r>
              <a:rPr dirty="0" sz="1800" spc="-210">
                <a:latin typeface="Times New Roman"/>
                <a:cs typeface="Times New Roman"/>
              </a:rPr>
              <a:t>	</a:t>
            </a:r>
            <a:r>
              <a:rPr dirty="0" sz="1800" spc="-210">
                <a:latin typeface="Symbol"/>
                <a:cs typeface="Symbol"/>
              </a:rPr>
              <a:t></a:t>
            </a:r>
            <a:endParaRPr sz="1800">
              <a:latin typeface="Symbol"/>
              <a:cs typeface="Symbo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3739403" y="4885404"/>
            <a:ext cx="76200" cy="26479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ts val="935"/>
              </a:lnSpc>
              <a:spcBef>
                <a:spcPts val="110"/>
              </a:spcBef>
            </a:pPr>
            <a:r>
              <a:rPr dirty="0" u="sng" sz="850" spc="-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850">
              <a:latin typeface="Times New Roman"/>
              <a:cs typeface="Times New Roman"/>
            </a:endParaRPr>
          </a:p>
          <a:p>
            <a:pPr marL="12700">
              <a:lnSpc>
                <a:spcPts val="935"/>
              </a:lnSpc>
            </a:pPr>
            <a:r>
              <a:rPr dirty="0" sz="850" spc="-30">
                <a:latin typeface="Times New Roman"/>
                <a:cs typeface="Times New Roman"/>
              </a:rPr>
              <a:t>4</a:t>
            </a:r>
            <a:endParaRPr sz="850">
              <a:latin typeface="Times New Roman"/>
              <a:cs typeface="Times New Roman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3511995" y="4887562"/>
            <a:ext cx="21844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60">
                <a:latin typeface="Symbol"/>
                <a:cs typeface="Symbol"/>
              </a:rPr>
              <a:t></a:t>
            </a:r>
            <a:r>
              <a:rPr dirty="0" sz="1300" spc="-60">
                <a:latin typeface="Times New Roman"/>
                <a:cs typeface="Times New Roman"/>
              </a:rPr>
              <a:t>2,</a:t>
            </a:r>
            <a:endParaRPr sz="1300">
              <a:latin typeface="Times New Roman"/>
              <a:cs typeface="Times New Roman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919183" y="4920488"/>
            <a:ext cx="281686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vary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and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hold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01486" y="5506277"/>
            <a:ext cx="5817870" cy="57912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three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nature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expect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increasing/decreasing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nature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 </a:t>
            </a:r>
            <a:r>
              <a:rPr dirty="0" sz="1100" spc="-5">
                <a:latin typeface="Calibri"/>
                <a:cs typeface="Calibri"/>
              </a:rPr>
              <a:t>direction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direction!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happen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behavior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reason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expect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5" name="object 55"/>
          <p:cNvSpPr/>
          <p:nvPr/>
        </p:nvSpPr>
        <p:spPr>
          <a:xfrm>
            <a:off x="896111" y="629107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56" name="object 56"/>
          <p:cNvSpPr txBox="1"/>
          <p:nvPr/>
        </p:nvSpPr>
        <p:spPr>
          <a:xfrm>
            <a:off x="850765" y="6649850"/>
            <a:ext cx="6035040" cy="218757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110"/>
              </a:spcBef>
            </a:pPr>
            <a:r>
              <a:rPr dirty="0" baseline="5050" sz="1650">
                <a:latin typeface="Calibri"/>
                <a:cs typeface="Calibri"/>
              </a:rPr>
              <a:t>3. </a:t>
            </a:r>
            <a:r>
              <a:rPr dirty="0" baseline="5050" sz="1650" spc="-7">
                <a:latin typeface="Calibri"/>
                <a:cs typeface="Calibri"/>
              </a:rPr>
              <a:t>Write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down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vector</a:t>
            </a:r>
            <a:r>
              <a:rPr dirty="0" baseline="5050" sz="1650" spc="-7">
                <a:latin typeface="Calibri"/>
                <a:cs typeface="Calibri"/>
              </a:rPr>
              <a:t> equations </a:t>
            </a:r>
            <a:r>
              <a:rPr dirty="0" baseline="5050" sz="1650">
                <a:latin typeface="Calibri"/>
                <a:cs typeface="Calibri"/>
              </a:rPr>
              <a:t>of the</a:t>
            </a:r>
            <a:r>
              <a:rPr dirty="0" baseline="5050" sz="1650" spc="-7">
                <a:latin typeface="Calibri"/>
                <a:cs typeface="Calibri"/>
              </a:rPr>
              <a:t> tangent lines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traces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</a:t>
            </a:r>
            <a:r>
              <a:rPr dirty="0" baseline="5050" sz="1650" spc="607">
                <a:latin typeface="Calibri"/>
                <a:cs typeface="Calibri"/>
              </a:rPr>
              <a:t> </a:t>
            </a:r>
            <a:r>
              <a:rPr dirty="0" baseline="4830" sz="1725" spc="7" i="1">
                <a:latin typeface="Times New Roman"/>
                <a:cs typeface="Times New Roman"/>
              </a:rPr>
              <a:t>f</a:t>
            </a:r>
            <a:r>
              <a:rPr dirty="0" baseline="4830" sz="1725" spc="157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</a:t>
            </a:r>
            <a:r>
              <a:rPr dirty="0" sz="1550" spc="-235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30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Symbol"/>
                <a:cs typeface="Symbol"/>
              </a:rPr>
              <a:t></a:t>
            </a:r>
            <a:r>
              <a:rPr dirty="0" baseline="4830" sz="1725" spc="67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x</a:t>
            </a:r>
            <a:r>
              <a:rPr dirty="0" baseline="4830" sz="1725" spc="-225" i="1">
                <a:latin typeface="Times New Roman"/>
                <a:cs typeface="Times New Roman"/>
              </a:rPr>
              <a:t> </a:t>
            </a:r>
            <a:r>
              <a:rPr dirty="0" baseline="4830" sz="1725" spc="44" b="1">
                <a:latin typeface="Times New Roman"/>
                <a:cs typeface="Times New Roman"/>
              </a:rPr>
              <a:t>e</a:t>
            </a:r>
            <a:r>
              <a:rPr dirty="0" baseline="51282" sz="975" spc="44">
                <a:latin typeface="Times New Roman"/>
                <a:cs typeface="Times New Roman"/>
              </a:rPr>
              <a:t>2</a:t>
            </a:r>
            <a:r>
              <a:rPr dirty="0" baseline="51282" sz="975" spc="-127">
                <a:latin typeface="Times New Roman"/>
                <a:cs typeface="Times New Roman"/>
              </a:rPr>
              <a:t> </a:t>
            </a:r>
            <a:r>
              <a:rPr dirty="0" baseline="44444" sz="1125" spc="52" i="1">
                <a:latin typeface="Times New Roman"/>
                <a:cs typeface="Times New Roman"/>
              </a:rPr>
              <a:t>x</a:t>
            </a:r>
            <a:r>
              <a:rPr dirty="0" baseline="51282" sz="975" spc="52">
                <a:latin typeface="Symbol"/>
                <a:cs typeface="Symbol"/>
              </a:rPr>
              <a:t></a:t>
            </a:r>
            <a:r>
              <a:rPr dirty="0" baseline="51282" sz="975" spc="-75">
                <a:latin typeface="Times New Roman"/>
                <a:cs typeface="Times New Roman"/>
              </a:rPr>
              <a:t> </a:t>
            </a:r>
            <a:r>
              <a:rPr dirty="0" baseline="44444" sz="1125" spc="15" i="1">
                <a:latin typeface="Times New Roman"/>
                <a:cs typeface="Times New Roman"/>
              </a:rPr>
              <a:t>y</a:t>
            </a:r>
            <a:r>
              <a:rPr dirty="0" baseline="44444" sz="1125" spc="-60" i="1">
                <a:latin typeface="Times New Roman"/>
                <a:cs typeface="Times New Roman"/>
              </a:rPr>
              <a:t> </a:t>
            </a:r>
            <a:r>
              <a:rPr dirty="0" baseline="83333" sz="900" spc="-7">
                <a:latin typeface="Times New Roman"/>
                <a:cs typeface="Times New Roman"/>
              </a:rPr>
              <a:t>2</a:t>
            </a:r>
            <a:r>
              <a:rPr dirty="0" baseline="83333" sz="900" spc="434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baseline="1633" sz="2550" spc="-97">
                <a:latin typeface="Symbol"/>
                <a:cs typeface="Symbol"/>
              </a:rPr>
              <a:t></a:t>
            </a:r>
            <a:r>
              <a:rPr dirty="0" baseline="6410" sz="1950" spc="-97">
                <a:latin typeface="Times New Roman"/>
                <a:cs typeface="Times New Roman"/>
              </a:rPr>
              <a:t>2,</a:t>
            </a:r>
            <a:r>
              <a:rPr dirty="0" baseline="6410" sz="1950" spc="-300">
                <a:latin typeface="Times New Roman"/>
                <a:cs typeface="Times New Roman"/>
              </a:rPr>
              <a:t> </a:t>
            </a:r>
            <a:r>
              <a:rPr dirty="0" baseline="6410" sz="1950" spc="-135">
                <a:latin typeface="Times New Roman"/>
                <a:cs typeface="Times New Roman"/>
              </a:rPr>
              <a:t>0</a:t>
            </a:r>
            <a:r>
              <a:rPr dirty="0" baseline="1633" sz="2550" spc="-135">
                <a:latin typeface="Symbol"/>
                <a:cs typeface="Symbol"/>
              </a:rPr>
              <a:t></a:t>
            </a:r>
            <a:r>
              <a:rPr dirty="0" baseline="1633" sz="2550" spc="-35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6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 there are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200" spc="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sz="1200" spc="10">
                <a:latin typeface="Times New Roman"/>
                <a:cs typeface="Times New Roman"/>
              </a:rPr>
              <a:t>2</a:t>
            </a:r>
            <a:r>
              <a:rPr dirty="0" sz="1200" spc="16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allowed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vary)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endParaRPr sz="1100">
              <a:latin typeface="Calibri"/>
              <a:cs typeface="Calibri"/>
            </a:endParaRPr>
          </a:p>
          <a:p>
            <a:pPr marL="102235">
              <a:lnSpc>
                <a:spcPct val="100000"/>
              </a:lnSpc>
              <a:spcBef>
                <a:spcPts val="5"/>
              </a:spcBef>
            </a:pPr>
            <a:r>
              <a:rPr dirty="0" sz="1050" spc="75" i="1">
                <a:latin typeface="Times New Roman"/>
                <a:cs typeface="Times New Roman"/>
              </a:rPr>
              <a:t>y</a:t>
            </a:r>
            <a:r>
              <a:rPr dirty="0" sz="1050" spc="55" i="1">
                <a:latin typeface="Times New Roman"/>
                <a:cs typeface="Times New Roman"/>
              </a:rPr>
              <a:t> </a:t>
            </a:r>
            <a:r>
              <a:rPr dirty="0" sz="1050" spc="95">
                <a:latin typeface="Symbol"/>
                <a:cs typeface="Symbol"/>
              </a:rPr>
              <a:t></a:t>
            </a:r>
            <a:r>
              <a:rPr dirty="0" sz="1050" spc="5">
                <a:latin typeface="Times New Roman"/>
                <a:cs typeface="Times New Roman"/>
              </a:rPr>
              <a:t> </a:t>
            </a:r>
            <a:r>
              <a:rPr dirty="0" sz="1050" spc="85">
                <a:latin typeface="Times New Roman"/>
                <a:cs typeface="Times New Roman"/>
              </a:rPr>
              <a:t>0</a:t>
            </a:r>
            <a:r>
              <a:rPr dirty="0" sz="1050" spc="13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(</a:t>
            </a:r>
            <a:r>
              <a:rPr dirty="0" baseline="2525" sz="1650" spc="-7" i="1">
                <a:latin typeface="Calibri"/>
                <a:cs typeface="Calibri"/>
              </a:rPr>
              <a:t>i.e.</a:t>
            </a:r>
            <a:r>
              <a:rPr dirty="0" baseline="2525" sz="1650" spc="7" i="1">
                <a:latin typeface="Calibri"/>
                <a:cs typeface="Calibri"/>
              </a:rPr>
              <a:t> </a:t>
            </a:r>
            <a:r>
              <a:rPr dirty="0" baseline="2525" sz="1650" i="1">
                <a:latin typeface="Calibri"/>
                <a:cs typeface="Calibri"/>
              </a:rPr>
              <a:t>y</a:t>
            </a:r>
            <a:r>
              <a:rPr dirty="0" baseline="2525" sz="1650" spc="7" i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fixed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 </a:t>
            </a:r>
            <a:r>
              <a:rPr dirty="0" baseline="2525" sz="1650" i="1">
                <a:latin typeface="Calibri"/>
                <a:cs typeface="Calibri"/>
              </a:rPr>
              <a:t>x</a:t>
            </a:r>
            <a:r>
              <a:rPr dirty="0" baseline="2525" sz="1650" spc="-7" i="1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allowed</a:t>
            </a:r>
            <a:r>
              <a:rPr dirty="0" baseline="2525" sz="1650">
                <a:latin typeface="Calibri"/>
                <a:cs typeface="Calibri"/>
              </a:rPr>
              <a:t> to </a:t>
            </a:r>
            <a:r>
              <a:rPr dirty="0" baseline="2525" sz="1650" spc="-7">
                <a:latin typeface="Calibri"/>
                <a:cs typeface="Calibri"/>
              </a:rPr>
              <a:t>vary).</a:t>
            </a:r>
            <a:r>
              <a:rPr dirty="0" baseline="2525" sz="1650" spc="36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-7">
                <a:latin typeface="Calibri"/>
                <a:cs typeface="Calibri"/>
              </a:rPr>
              <a:t> also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know that</a:t>
            </a:r>
            <a:r>
              <a:rPr dirty="0" baseline="2525" sz="1650" spc="637">
                <a:latin typeface="Calibri"/>
                <a:cs typeface="Calibri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f</a:t>
            </a:r>
            <a:r>
              <a:rPr dirty="0" baseline="4273" sz="1950" spc="-300" i="1">
                <a:latin typeface="Times New Roman"/>
                <a:cs typeface="Times New Roman"/>
              </a:rPr>
              <a:t> </a:t>
            </a:r>
            <a:r>
              <a:rPr dirty="0" baseline="-13071" sz="1275" spc="-37" i="1">
                <a:latin typeface="Times New Roman"/>
                <a:cs typeface="Times New Roman"/>
              </a:rPr>
              <a:t>y</a:t>
            </a:r>
            <a:r>
              <a:rPr dirty="0" baseline="-13071" sz="1275" spc="104" i="1">
                <a:latin typeface="Times New Roman"/>
                <a:cs typeface="Times New Roman"/>
              </a:rPr>
              <a:t> </a:t>
            </a:r>
            <a:r>
              <a:rPr dirty="0" baseline="1633" sz="2550" spc="-82">
                <a:latin typeface="Symbol"/>
                <a:cs typeface="Symbol"/>
              </a:rPr>
              <a:t></a:t>
            </a:r>
            <a:r>
              <a:rPr dirty="0" baseline="4273" sz="1950" spc="-82">
                <a:latin typeface="Times New Roman"/>
                <a:cs typeface="Times New Roman"/>
              </a:rPr>
              <a:t>2,</a:t>
            </a:r>
            <a:r>
              <a:rPr dirty="0" baseline="4273" sz="1950" spc="-284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Times New Roman"/>
                <a:cs typeface="Times New Roman"/>
              </a:rPr>
              <a:t>0</a:t>
            </a:r>
            <a:r>
              <a:rPr dirty="0" baseline="1633" sz="2550" spc="-112">
                <a:latin typeface="Symbol"/>
                <a:cs typeface="Symbol"/>
              </a:rPr>
              <a:t></a:t>
            </a:r>
            <a:r>
              <a:rPr dirty="0" baseline="1633" sz="2550" spc="104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slope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for 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first</a:t>
            </a:r>
            <a:endParaRPr baseline="2525" sz="1650">
              <a:latin typeface="Calibri"/>
              <a:cs typeface="Calibri"/>
            </a:endParaRPr>
          </a:p>
          <a:p>
            <a:pPr marL="63500" marR="393700">
              <a:lnSpc>
                <a:spcPts val="1810"/>
              </a:lnSpc>
              <a:spcBef>
                <a:spcPts val="465"/>
              </a:spcBef>
            </a:pPr>
            <a:r>
              <a:rPr dirty="0" baseline="2525" sz="1650" spc="-7">
                <a:latin typeface="Calibri"/>
                <a:cs typeface="Calibri"/>
              </a:rPr>
              <a:t>trace </a:t>
            </a:r>
            <a:r>
              <a:rPr dirty="0" baseline="2525" sz="1650">
                <a:latin typeface="Calibri"/>
                <a:cs typeface="Calibri"/>
              </a:rPr>
              <a:t>(</a:t>
            </a:r>
            <a:r>
              <a:rPr dirty="0" baseline="2525" sz="1650" i="1">
                <a:latin typeface="Calibri"/>
                <a:cs typeface="Calibri"/>
              </a:rPr>
              <a:t>y </a:t>
            </a:r>
            <a:r>
              <a:rPr dirty="0" baseline="2525" sz="1650" spc="-7">
                <a:latin typeface="Calibri"/>
                <a:cs typeface="Calibri"/>
              </a:rPr>
              <a:t>varies and </a:t>
            </a:r>
            <a:r>
              <a:rPr dirty="0" baseline="2525" sz="1650" i="1">
                <a:latin typeface="Calibri"/>
                <a:cs typeface="Calibri"/>
              </a:rPr>
              <a:t>x </a:t>
            </a:r>
            <a:r>
              <a:rPr dirty="0" baseline="2525" sz="1650" spc="-7">
                <a:latin typeface="Calibri"/>
                <a:cs typeface="Calibri"/>
              </a:rPr>
              <a:t>is fixed!) 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f </a:t>
            </a:r>
            <a:r>
              <a:rPr dirty="0" baseline="-16339" sz="1275" spc="-22" i="1">
                <a:latin typeface="Times New Roman"/>
                <a:cs typeface="Times New Roman"/>
              </a:rPr>
              <a:t>x </a:t>
            </a:r>
            <a:r>
              <a:rPr dirty="0" sz="1700" spc="-40">
                <a:latin typeface="Symbol"/>
                <a:cs typeface="Symbol"/>
              </a:rPr>
              <a:t></a:t>
            </a:r>
            <a:r>
              <a:rPr dirty="0" baseline="4273" sz="1950" spc="-60">
                <a:latin typeface="Times New Roman"/>
                <a:cs typeface="Times New Roman"/>
              </a:rPr>
              <a:t>2, </a:t>
            </a:r>
            <a:r>
              <a:rPr dirty="0" baseline="4273" sz="1950" spc="-89">
                <a:latin typeface="Times New Roman"/>
                <a:cs typeface="Times New Roman"/>
              </a:rPr>
              <a:t>0</a:t>
            </a:r>
            <a:r>
              <a:rPr dirty="0" sz="1700" spc="-60">
                <a:latin typeface="Symbol"/>
                <a:cs typeface="Symbol"/>
              </a:rPr>
              <a:t></a:t>
            </a:r>
            <a:r>
              <a:rPr dirty="0" sz="1700" spc="-6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will be the slope for </a:t>
            </a:r>
            <a:r>
              <a:rPr dirty="0" baseline="2525" sz="1650">
                <a:latin typeface="Calibri"/>
                <a:cs typeface="Calibri"/>
              </a:rPr>
              <a:t>the second </a:t>
            </a:r>
            <a:r>
              <a:rPr dirty="0" baseline="2525" sz="1650" spc="-7">
                <a:latin typeface="Calibri"/>
                <a:cs typeface="Calibri"/>
              </a:rPr>
              <a:t>trace (</a:t>
            </a:r>
            <a:r>
              <a:rPr dirty="0" baseline="2525" sz="1650" spc="-7" i="1">
                <a:latin typeface="Calibri"/>
                <a:cs typeface="Calibri"/>
              </a:rPr>
              <a:t>x </a:t>
            </a:r>
            <a:r>
              <a:rPr dirty="0" baseline="2525" sz="1650" spc="-7">
                <a:latin typeface="Calibri"/>
                <a:cs typeface="Calibri"/>
              </a:rPr>
              <a:t>varies and </a:t>
            </a:r>
            <a:r>
              <a:rPr dirty="0" baseline="2525" sz="1650" i="1">
                <a:latin typeface="Calibri"/>
                <a:cs typeface="Calibri"/>
              </a:rPr>
              <a:t>y </a:t>
            </a:r>
            <a:r>
              <a:rPr dirty="0" baseline="2525" sz="1650" spc="-7">
                <a:latin typeface="Calibri"/>
                <a:cs typeface="Calibri"/>
              </a:rPr>
              <a:t>is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fixed!).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both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partial derivatives.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704928" y="911103"/>
            <a:ext cx="1713230" cy="52514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ts val="350"/>
              </a:lnSpc>
              <a:spcBef>
                <a:spcPts val="135"/>
              </a:spcBef>
            </a:pPr>
            <a:r>
              <a:rPr dirty="0" baseline="5050" sz="1650" spc="165" i="1">
                <a:latin typeface="Times New Roman"/>
                <a:cs typeface="Times New Roman"/>
              </a:rPr>
              <a:t>f</a:t>
            </a:r>
            <a:r>
              <a:rPr dirty="0" baseline="-14814" sz="1125" spc="30" i="1">
                <a:latin typeface="Times New Roman"/>
                <a:cs typeface="Times New Roman"/>
              </a:rPr>
              <a:t>x</a:t>
            </a:r>
            <a:r>
              <a:rPr dirty="0" baseline="-14814" sz="1125" spc="112" i="1">
                <a:latin typeface="Times New Roman"/>
                <a:cs typeface="Times New Roman"/>
              </a:rPr>
              <a:t> </a:t>
            </a:r>
            <a:r>
              <a:rPr dirty="0" sz="1450" spc="-90">
                <a:latin typeface="Symbol"/>
                <a:cs typeface="Symbol"/>
              </a:rPr>
              <a:t></a:t>
            </a:r>
            <a:r>
              <a:rPr dirty="0" sz="1450" spc="-204">
                <a:latin typeface="Times New Roman"/>
                <a:cs typeface="Times New Roman"/>
              </a:rPr>
              <a:t> </a:t>
            </a:r>
            <a:r>
              <a:rPr dirty="0" baseline="5050" sz="1650" spc="82" i="1">
                <a:latin typeface="Times New Roman"/>
                <a:cs typeface="Times New Roman"/>
              </a:rPr>
              <a:t>x</a:t>
            </a:r>
            <a:r>
              <a:rPr dirty="0" baseline="5050" sz="1650" spc="37">
                <a:latin typeface="Times New Roman"/>
                <a:cs typeface="Times New Roman"/>
              </a:rPr>
              <a:t>,</a:t>
            </a:r>
            <a:r>
              <a:rPr dirty="0" baseline="5050" sz="1650" spc="-22">
                <a:latin typeface="Times New Roman"/>
                <a:cs typeface="Times New Roman"/>
              </a:rPr>
              <a:t> </a:t>
            </a:r>
            <a:r>
              <a:rPr dirty="0" baseline="5050" sz="1650" spc="67" i="1">
                <a:latin typeface="Times New Roman"/>
                <a:cs typeface="Times New Roman"/>
              </a:rPr>
              <a:t>y</a:t>
            </a:r>
            <a:r>
              <a:rPr dirty="0" baseline="5050" sz="1650" spc="-247" i="1">
                <a:latin typeface="Times New Roman"/>
                <a:cs typeface="Times New Roman"/>
              </a:rPr>
              <a:t> </a:t>
            </a:r>
            <a:r>
              <a:rPr dirty="0" sz="1450" spc="-90">
                <a:latin typeface="Symbol"/>
                <a:cs typeface="Symbol"/>
              </a:rPr>
              <a:t>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baseline="5050" sz="1650" spc="82">
                <a:latin typeface="Symbol"/>
                <a:cs typeface="Symbol"/>
              </a:rPr>
              <a:t></a:t>
            </a:r>
            <a:r>
              <a:rPr dirty="0" baseline="5050" sz="1650" spc="-225">
                <a:latin typeface="Times New Roman"/>
                <a:cs typeface="Times New Roman"/>
              </a:rPr>
              <a:t> </a:t>
            </a:r>
            <a:r>
              <a:rPr dirty="0" baseline="5050" sz="1650" spc="120" b="1">
                <a:latin typeface="Times New Roman"/>
                <a:cs typeface="Times New Roman"/>
              </a:rPr>
              <a:t>e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 spc="-127">
                <a:latin typeface="Times New Roman"/>
                <a:cs typeface="Times New Roman"/>
              </a:rPr>
              <a:t> </a:t>
            </a:r>
            <a:r>
              <a:rPr dirty="0" baseline="44444" sz="1125" spc="97" i="1">
                <a:latin typeface="Times New Roman"/>
                <a:cs typeface="Times New Roman"/>
              </a:rPr>
              <a:t>x</a:t>
            </a:r>
            <a:r>
              <a:rPr dirty="0" baseline="51282" sz="975" spc="37">
                <a:latin typeface="Symbol"/>
                <a:cs typeface="Symbol"/>
              </a:rPr>
              <a:t></a:t>
            </a:r>
            <a:r>
              <a:rPr dirty="0" baseline="51282" sz="975" spc="-82">
                <a:latin typeface="Times New Roman"/>
                <a:cs typeface="Times New Roman"/>
              </a:rPr>
              <a:t> </a:t>
            </a:r>
            <a:r>
              <a:rPr dirty="0" baseline="44444" sz="1125" spc="30" i="1">
                <a:latin typeface="Times New Roman"/>
                <a:cs typeface="Times New Roman"/>
              </a:rPr>
              <a:t>y</a:t>
            </a:r>
            <a:r>
              <a:rPr dirty="0" baseline="44444" sz="1125" i="1">
                <a:latin typeface="Times New Roman"/>
                <a:cs typeface="Times New Roman"/>
              </a:rPr>
              <a:t>    </a:t>
            </a:r>
            <a:r>
              <a:rPr dirty="0" baseline="44444" sz="1125" spc="-120" i="1">
                <a:latin typeface="Times New Roman"/>
                <a:cs typeface="Times New Roman"/>
              </a:rPr>
              <a:t> </a:t>
            </a:r>
            <a:r>
              <a:rPr dirty="0" baseline="5050" sz="1650" spc="82">
                <a:latin typeface="Symbol"/>
                <a:cs typeface="Symbol"/>
              </a:rPr>
              <a:t></a:t>
            </a:r>
            <a:r>
              <a:rPr dirty="0" baseline="5050" sz="1650" spc="-82">
                <a:latin typeface="Times New Roman"/>
                <a:cs typeface="Times New Roman"/>
              </a:rPr>
              <a:t> </a:t>
            </a:r>
            <a:r>
              <a:rPr dirty="0" baseline="5050" sz="1650" spc="187">
                <a:latin typeface="Times New Roman"/>
                <a:cs typeface="Times New Roman"/>
              </a:rPr>
              <a:t>2</a:t>
            </a:r>
            <a:r>
              <a:rPr dirty="0" baseline="5050" sz="1650" spc="67" i="1">
                <a:latin typeface="Times New Roman"/>
                <a:cs typeface="Times New Roman"/>
              </a:rPr>
              <a:t>x</a:t>
            </a:r>
            <a:r>
              <a:rPr dirty="0" baseline="5050" sz="1650" spc="-202" i="1">
                <a:latin typeface="Times New Roman"/>
                <a:cs typeface="Times New Roman"/>
              </a:rPr>
              <a:t> </a:t>
            </a:r>
            <a:r>
              <a:rPr dirty="0" baseline="5050" sz="1650" spc="120" b="1">
                <a:latin typeface="Times New Roman"/>
                <a:cs typeface="Times New Roman"/>
              </a:rPr>
              <a:t>e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 spc="-127">
                <a:latin typeface="Times New Roman"/>
                <a:cs typeface="Times New Roman"/>
              </a:rPr>
              <a:t> </a:t>
            </a:r>
            <a:r>
              <a:rPr dirty="0" baseline="44444" sz="1125" spc="97" i="1">
                <a:latin typeface="Times New Roman"/>
                <a:cs typeface="Times New Roman"/>
              </a:rPr>
              <a:t>x</a:t>
            </a:r>
            <a:r>
              <a:rPr dirty="0" baseline="51282" sz="975" spc="37">
                <a:latin typeface="Symbol"/>
                <a:cs typeface="Symbol"/>
              </a:rPr>
              <a:t></a:t>
            </a:r>
            <a:r>
              <a:rPr dirty="0" baseline="51282" sz="975" spc="-82">
                <a:latin typeface="Times New Roman"/>
                <a:cs typeface="Times New Roman"/>
              </a:rPr>
              <a:t> </a:t>
            </a:r>
            <a:r>
              <a:rPr dirty="0" baseline="44444" sz="1125" spc="30" i="1">
                <a:latin typeface="Times New Roman"/>
                <a:cs typeface="Times New Roman"/>
              </a:rPr>
              <a:t>y</a:t>
            </a:r>
            <a:endParaRPr baseline="44444" sz="1125">
              <a:latin typeface="Times New Roman"/>
              <a:cs typeface="Times New Roman"/>
            </a:endParaRPr>
          </a:p>
          <a:p>
            <a:pPr algn="ctr" marL="916940">
              <a:lnSpc>
                <a:spcPts val="325"/>
              </a:lnSpc>
              <a:tabLst>
                <a:tab pos="1597660" algn="l"/>
              </a:tabLst>
            </a:pPr>
            <a:r>
              <a:rPr dirty="0" sz="550" spc="25">
                <a:latin typeface="Times New Roman"/>
                <a:cs typeface="Times New Roman"/>
              </a:rPr>
              <a:t>2	2</a:t>
            </a:r>
            <a:endParaRPr sz="5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6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650">
              <a:latin typeface="Times New Roman"/>
              <a:cs typeface="Times New Roman"/>
            </a:endParaRPr>
          </a:p>
          <a:p>
            <a:pPr marL="38100">
              <a:lnSpc>
                <a:spcPts val="350"/>
              </a:lnSpc>
            </a:pPr>
            <a:r>
              <a:rPr dirty="0" baseline="5050" sz="1650" spc="37" i="1">
                <a:latin typeface="Times New Roman"/>
                <a:cs typeface="Times New Roman"/>
              </a:rPr>
              <a:t>f</a:t>
            </a:r>
            <a:r>
              <a:rPr dirty="0" baseline="5050" sz="1650" spc="-225" i="1">
                <a:latin typeface="Times New Roman"/>
                <a:cs typeface="Times New Roman"/>
              </a:rPr>
              <a:t> </a:t>
            </a:r>
            <a:r>
              <a:rPr dirty="0" baseline="-14814" sz="1125" spc="30" i="1">
                <a:latin typeface="Times New Roman"/>
                <a:cs typeface="Times New Roman"/>
              </a:rPr>
              <a:t>y</a:t>
            </a:r>
            <a:r>
              <a:rPr dirty="0" baseline="-14814" sz="1125" spc="127" i="1">
                <a:latin typeface="Times New Roman"/>
                <a:cs typeface="Times New Roman"/>
              </a:rPr>
              <a:t> </a:t>
            </a:r>
            <a:r>
              <a:rPr dirty="0" sz="1450" spc="-90">
                <a:latin typeface="Symbol"/>
                <a:cs typeface="Symbol"/>
              </a:rPr>
              <a:t></a:t>
            </a:r>
            <a:r>
              <a:rPr dirty="0" sz="1450" spc="-204">
                <a:latin typeface="Times New Roman"/>
                <a:cs typeface="Times New Roman"/>
              </a:rPr>
              <a:t> </a:t>
            </a:r>
            <a:r>
              <a:rPr dirty="0" baseline="5050" sz="1650" spc="82" i="1">
                <a:latin typeface="Times New Roman"/>
                <a:cs typeface="Times New Roman"/>
              </a:rPr>
              <a:t>x</a:t>
            </a:r>
            <a:r>
              <a:rPr dirty="0" baseline="5050" sz="1650" spc="37">
                <a:latin typeface="Times New Roman"/>
                <a:cs typeface="Times New Roman"/>
              </a:rPr>
              <a:t>,</a:t>
            </a:r>
            <a:r>
              <a:rPr dirty="0" baseline="5050" sz="1650" spc="-22">
                <a:latin typeface="Times New Roman"/>
                <a:cs typeface="Times New Roman"/>
              </a:rPr>
              <a:t> </a:t>
            </a:r>
            <a:r>
              <a:rPr dirty="0" baseline="5050" sz="1650" spc="67" i="1">
                <a:latin typeface="Times New Roman"/>
                <a:cs typeface="Times New Roman"/>
              </a:rPr>
              <a:t>y</a:t>
            </a:r>
            <a:r>
              <a:rPr dirty="0" baseline="5050" sz="1650" spc="-247" i="1">
                <a:latin typeface="Times New Roman"/>
                <a:cs typeface="Times New Roman"/>
              </a:rPr>
              <a:t> </a:t>
            </a:r>
            <a:r>
              <a:rPr dirty="0" sz="1450" spc="-90">
                <a:latin typeface="Symbol"/>
                <a:cs typeface="Symbol"/>
              </a:rPr>
              <a:t>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baseline="5050" sz="1650" spc="82">
                <a:latin typeface="Symbol"/>
                <a:cs typeface="Symbol"/>
              </a:rPr>
              <a:t></a:t>
            </a:r>
            <a:r>
              <a:rPr dirty="0" baseline="5050" sz="1650" spc="7">
                <a:latin typeface="Times New Roman"/>
                <a:cs typeface="Times New Roman"/>
              </a:rPr>
              <a:t> </a:t>
            </a:r>
            <a:r>
              <a:rPr dirty="0" baseline="5050" sz="1650" spc="75">
                <a:latin typeface="Symbol"/>
                <a:cs typeface="Symbol"/>
              </a:rPr>
              <a:t></a:t>
            </a:r>
            <a:r>
              <a:rPr dirty="0" baseline="5050" sz="1650" spc="75">
                <a:latin typeface="Times New Roman"/>
                <a:cs typeface="Times New Roman"/>
              </a:rPr>
              <a:t>2</a:t>
            </a:r>
            <a:r>
              <a:rPr dirty="0" baseline="5050" sz="1650" spc="-217">
                <a:latin typeface="Times New Roman"/>
                <a:cs typeface="Times New Roman"/>
              </a:rPr>
              <a:t> </a:t>
            </a:r>
            <a:r>
              <a:rPr dirty="0" baseline="5050" sz="1650" spc="52" i="1">
                <a:latin typeface="Times New Roman"/>
                <a:cs typeface="Times New Roman"/>
              </a:rPr>
              <a:t>y</a:t>
            </a:r>
            <a:r>
              <a:rPr dirty="0" baseline="5050" sz="1650" spc="67" i="1">
                <a:latin typeface="Times New Roman"/>
                <a:cs typeface="Times New Roman"/>
              </a:rPr>
              <a:t>x</a:t>
            </a:r>
            <a:r>
              <a:rPr dirty="0" baseline="5050" sz="1650" spc="-202" i="1">
                <a:latin typeface="Times New Roman"/>
                <a:cs typeface="Times New Roman"/>
              </a:rPr>
              <a:t> </a:t>
            </a:r>
            <a:r>
              <a:rPr dirty="0" baseline="5050" sz="1650" spc="120" b="1">
                <a:latin typeface="Times New Roman"/>
                <a:cs typeface="Times New Roman"/>
              </a:rPr>
              <a:t>e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 spc="-127">
                <a:latin typeface="Times New Roman"/>
                <a:cs typeface="Times New Roman"/>
              </a:rPr>
              <a:t> </a:t>
            </a:r>
            <a:r>
              <a:rPr dirty="0" baseline="44444" sz="1125" spc="97" i="1">
                <a:latin typeface="Times New Roman"/>
                <a:cs typeface="Times New Roman"/>
              </a:rPr>
              <a:t>x</a:t>
            </a:r>
            <a:r>
              <a:rPr dirty="0" baseline="51282" sz="975" spc="37">
                <a:latin typeface="Symbol"/>
                <a:cs typeface="Symbol"/>
              </a:rPr>
              <a:t></a:t>
            </a:r>
            <a:r>
              <a:rPr dirty="0" baseline="51282" sz="975" spc="-82">
                <a:latin typeface="Times New Roman"/>
                <a:cs typeface="Times New Roman"/>
              </a:rPr>
              <a:t> </a:t>
            </a:r>
            <a:r>
              <a:rPr dirty="0" baseline="44444" sz="1125" spc="30" i="1">
                <a:latin typeface="Times New Roman"/>
                <a:cs typeface="Times New Roman"/>
              </a:rPr>
              <a:t>y</a:t>
            </a:r>
            <a:endParaRPr baseline="44444" sz="1125">
              <a:latin typeface="Times New Roman"/>
              <a:cs typeface="Times New Roman"/>
            </a:endParaRPr>
          </a:p>
          <a:p>
            <a:pPr algn="ctr" marL="948690">
              <a:lnSpc>
                <a:spcPts val="325"/>
              </a:lnSpc>
            </a:pPr>
            <a:r>
              <a:rPr dirty="0" sz="550" spc="25">
                <a:latin typeface="Times New Roman"/>
                <a:cs typeface="Times New Roman"/>
              </a:rPr>
              <a:t>2</a:t>
            </a:r>
            <a:endParaRPr sz="550">
              <a:latin typeface="Times New Roman"/>
              <a:cs typeface="Times New Roman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016238" y="865115"/>
            <a:ext cx="1619885" cy="571500"/>
          </a:xfrm>
          <a:prstGeom prst="rect">
            <a:avLst/>
          </a:prstGeom>
        </p:spPr>
        <p:txBody>
          <a:bodyPr wrap="square" lIns="0" tIns="635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500"/>
              </a:spcBef>
            </a:pPr>
            <a:r>
              <a:rPr dirty="0" baseline="5050" sz="1650" spc="165" i="1">
                <a:latin typeface="Times New Roman"/>
                <a:cs typeface="Times New Roman"/>
              </a:rPr>
              <a:t>f</a:t>
            </a:r>
            <a:r>
              <a:rPr dirty="0" baseline="-14814" sz="1125" spc="30" i="1">
                <a:latin typeface="Times New Roman"/>
                <a:cs typeface="Times New Roman"/>
              </a:rPr>
              <a:t>x</a:t>
            </a:r>
            <a:r>
              <a:rPr dirty="0" baseline="-14814" sz="1125" spc="112" i="1">
                <a:latin typeface="Times New Roman"/>
                <a:cs typeface="Times New Roman"/>
              </a:rPr>
              <a:t> </a:t>
            </a:r>
            <a:r>
              <a:rPr dirty="0" sz="1450" spc="10">
                <a:latin typeface="Symbol"/>
                <a:cs typeface="Symbol"/>
              </a:rPr>
              <a:t></a:t>
            </a:r>
            <a:r>
              <a:rPr dirty="0" baseline="5050" sz="1650" spc="44">
                <a:latin typeface="Times New Roman"/>
                <a:cs typeface="Times New Roman"/>
              </a:rPr>
              <a:t>2</a:t>
            </a:r>
            <a:r>
              <a:rPr dirty="0" baseline="5050" sz="1650" spc="37">
                <a:latin typeface="Times New Roman"/>
                <a:cs typeface="Times New Roman"/>
              </a:rPr>
              <a:t>,</a:t>
            </a:r>
            <a:r>
              <a:rPr dirty="0" baseline="5050" sz="1650" spc="-217">
                <a:latin typeface="Times New Roman"/>
                <a:cs typeface="Times New Roman"/>
              </a:rPr>
              <a:t> </a:t>
            </a:r>
            <a:r>
              <a:rPr dirty="0" baseline="5050" sz="1650" spc="165">
                <a:latin typeface="Times New Roman"/>
                <a:cs typeface="Times New Roman"/>
              </a:rPr>
              <a:t>0</a:t>
            </a:r>
            <a:r>
              <a:rPr dirty="0" sz="1450" spc="-90">
                <a:latin typeface="Symbol"/>
                <a:cs typeface="Symbol"/>
              </a:rPr>
              <a:t>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baseline="5050" sz="1650" spc="82">
                <a:latin typeface="Symbol"/>
                <a:cs typeface="Symbol"/>
              </a:rPr>
              <a:t></a:t>
            </a:r>
            <a:r>
              <a:rPr dirty="0" baseline="5050" sz="1650" spc="-52">
                <a:latin typeface="Times New Roman"/>
                <a:cs typeface="Times New Roman"/>
              </a:rPr>
              <a:t> </a:t>
            </a:r>
            <a:r>
              <a:rPr dirty="0" baseline="5050" sz="1650" spc="15">
                <a:latin typeface="Times New Roman"/>
                <a:cs typeface="Times New Roman"/>
              </a:rPr>
              <a:t>5</a:t>
            </a:r>
            <a:r>
              <a:rPr dirty="0" baseline="5050" sz="1650" spc="127" b="1">
                <a:latin typeface="Times New Roman"/>
                <a:cs typeface="Times New Roman"/>
              </a:rPr>
              <a:t>e</a:t>
            </a:r>
            <a:r>
              <a:rPr dirty="0" baseline="51282" sz="975" spc="30">
                <a:latin typeface="Times New Roman"/>
                <a:cs typeface="Times New Roman"/>
              </a:rPr>
              <a:t>4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104">
                <a:latin typeface="Times New Roman"/>
                <a:cs typeface="Times New Roman"/>
              </a:rPr>
              <a:t> </a:t>
            </a:r>
            <a:r>
              <a:rPr dirty="0" baseline="5050" sz="1650" spc="82">
                <a:latin typeface="Symbol"/>
                <a:cs typeface="Symbol"/>
              </a:rPr>
              <a:t></a:t>
            </a:r>
            <a:r>
              <a:rPr dirty="0" baseline="5050" sz="1650">
                <a:latin typeface="Times New Roman"/>
                <a:cs typeface="Times New Roman"/>
              </a:rPr>
              <a:t> </a:t>
            </a:r>
            <a:r>
              <a:rPr dirty="0" baseline="5050" sz="1650" spc="75">
                <a:latin typeface="Times New Roman"/>
                <a:cs typeface="Times New Roman"/>
              </a:rPr>
              <a:t>272.9908</a:t>
            </a:r>
            <a:endParaRPr baseline="5050" sz="165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405"/>
              </a:spcBef>
            </a:pPr>
            <a:r>
              <a:rPr dirty="0" baseline="5050" sz="1650" spc="37" i="1">
                <a:latin typeface="Times New Roman"/>
                <a:cs typeface="Times New Roman"/>
              </a:rPr>
              <a:t>f</a:t>
            </a:r>
            <a:r>
              <a:rPr dirty="0" baseline="5050" sz="1650" spc="-225" i="1">
                <a:latin typeface="Times New Roman"/>
                <a:cs typeface="Times New Roman"/>
              </a:rPr>
              <a:t> </a:t>
            </a:r>
            <a:r>
              <a:rPr dirty="0" baseline="-14814" sz="1125" spc="30" i="1">
                <a:latin typeface="Times New Roman"/>
                <a:cs typeface="Times New Roman"/>
              </a:rPr>
              <a:t>y</a:t>
            </a:r>
            <a:r>
              <a:rPr dirty="0" baseline="-14814" sz="1125" spc="127" i="1">
                <a:latin typeface="Times New Roman"/>
                <a:cs typeface="Times New Roman"/>
              </a:rPr>
              <a:t> </a:t>
            </a:r>
            <a:r>
              <a:rPr dirty="0" sz="1450" spc="10">
                <a:latin typeface="Symbol"/>
                <a:cs typeface="Symbol"/>
              </a:rPr>
              <a:t></a:t>
            </a:r>
            <a:r>
              <a:rPr dirty="0" baseline="5050" sz="1650" spc="44">
                <a:latin typeface="Times New Roman"/>
                <a:cs typeface="Times New Roman"/>
              </a:rPr>
              <a:t>2</a:t>
            </a:r>
            <a:r>
              <a:rPr dirty="0" baseline="5050" sz="1650" spc="37">
                <a:latin typeface="Times New Roman"/>
                <a:cs typeface="Times New Roman"/>
              </a:rPr>
              <a:t>,</a:t>
            </a:r>
            <a:r>
              <a:rPr dirty="0" baseline="5050" sz="1650" spc="-217">
                <a:latin typeface="Times New Roman"/>
                <a:cs typeface="Times New Roman"/>
              </a:rPr>
              <a:t> </a:t>
            </a:r>
            <a:r>
              <a:rPr dirty="0" baseline="5050" sz="1650" spc="165">
                <a:latin typeface="Times New Roman"/>
                <a:cs typeface="Times New Roman"/>
              </a:rPr>
              <a:t>0</a:t>
            </a:r>
            <a:r>
              <a:rPr dirty="0" sz="1450" spc="-90">
                <a:latin typeface="Symbol"/>
                <a:cs typeface="Symbol"/>
              </a:rPr>
              <a:t></a:t>
            </a:r>
            <a:r>
              <a:rPr dirty="0" sz="1450" spc="-100">
                <a:latin typeface="Times New Roman"/>
                <a:cs typeface="Times New Roman"/>
              </a:rPr>
              <a:t> </a:t>
            </a:r>
            <a:r>
              <a:rPr dirty="0" baseline="5050" sz="1650" spc="82">
                <a:latin typeface="Symbol"/>
                <a:cs typeface="Symbol"/>
              </a:rPr>
              <a:t></a:t>
            </a:r>
            <a:r>
              <a:rPr dirty="0" baseline="5050" sz="1650" spc="-22">
                <a:latin typeface="Times New Roman"/>
                <a:cs typeface="Times New Roman"/>
              </a:rPr>
              <a:t> </a:t>
            </a:r>
            <a:r>
              <a:rPr dirty="0" baseline="5050" sz="1650" spc="75">
                <a:latin typeface="Times New Roman"/>
                <a:cs typeface="Times New Roman"/>
              </a:rPr>
              <a:t>0</a:t>
            </a:r>
            <a:endParaRPr baseline="5050" sz="1650">
              <a:latin typeface="Times New Roman"/>
              <a:cs typeface="Times New Roman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50672" y="845584"/>
            <a:ext cx="177165" cy="571500"/>
          </a:xfrm>
          <a:prstGeom prst="rect">
            <a:avLst/>
          </a:prstGeom>
        </p:spPr>
        <p:txBody>
          <a:bodyPr wrap="square" lIns="0" tIns="11683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19"/>
              </a:spcBef>
            </a:pPr>
            <a:r>
              <a:rPr dirty="0" sz="1100" spc="105">
                <a:latin typeface="Symbol"/>
                <a:cs typeface="Symbol"/>
              </a:rPr>
              <a:t></a:t>
            </a:r>
            <a:endParaRPr sz="110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830"/>
              </a:spcBef>
            </a:pPr>
            <a:r>
              <a:rPr dirty="0" sz="1100" spc="105">
                <a:latin typeface="Symbol"/>
                <a:cs typeface="Symbol"/>
              </a:rPr>
              <a:t></a:t>
            </a:r>
            <a:endParaRPr sz="1100">
              <a:latin typeface="Symbol"/>
              <a:cs typeface="Symbo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950900" y="2780496"/>
            <a:ext cx="45085" cy="227329"/>
            <a:chOff x="2950900" y="2780496"/>
            <a:chExt cx="45085" cy="227329"/>
          </a:xfrm>
        </p:grpSpPr>
        <p:sp>
          <p:nvSpPr>
            <p:cNvPr id="6" name="object 6"/>
            <p:cNvSpPr/>
            <p:nvPr/>
          </p:nvSpPr>
          <p:spPr>
            <a:xfrm>
              <a:off x="2954682" y="2784278"/>
              <a:ext cx="38100" cy="110489"/>
            </a:xfrm>
            <a:custGeom>
              <a:avLst/>
              <a:gdLst/>
              <a:ahLst/>
              <a:cxnLst/>
              <a:rect l="l" t="t" r="r" b="b"/>
              <a:pathLst>
                <a:path w="38100" h="110489">
                  <a:moveTo>
                    <a:pt x="37484" y="0"/>
                  </a:moveTo>
                  <a:lnTo>
                    <a:pt x="0" y="109862"/>
                  </a:lnTo>
                </a:path>
              </a:pathLst>
            </a:custGeom>
            <a:ln w="75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954682" y="2894141"/>
              <a:ext cx="38100" cy="110489"/>
            </a:xfrm>
            <a:custGeom>
              <a:avLst/>
              <a:gdLst/>
              <a:ahLst/>
              <a:cxnLst/>
              <a:rect l="l" t="t" r="r" b="b"/>
              <a:pathLst>
                <a:path w="38100" h="110489">
                  <a:moveTo>
                    <a:pt x="0" y="0"/>
                  </a:moveTo>
                  <a:lnTo>
                    <a:pt x="37484" y="109862"/>
                  </a:lnTo>
                </a:path>
              </a:pathLst>
            </a:custGeom>
            <a:ln w="75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3744058" y="2780498"/>
            <a:ext cx="45085" cy="227329"/>
            <a:chOff x="3744058" y="2780498"/>
            <a:chExt cx="45085" cy="227329"/>
          </a:xfrm>
        </p:grpSpPr>
        <p:sp>
          <p:nvSpPr>
            <p:cNvPr id="9" name="object 9"/>
            <p:cNvSpPr/>
            <p:nvPr/>
          </p:nvSpPr>
          <p:spPr>
            <a:xfrm>
              <a:off x="3747840" y="2784280"/>
              <a:ext cx="38100" cy="110489"/>
            </a:xfrm>
            <a:custGeom>
              <a:avLst/>
              <a:gdLst/>
              <a:ahLst/>
              <a:cxnLst/>
              <a:rect l="l" t="t" r="r" b="b"/>
              <a:pathLst>
                <a:path w="38100" h="110489">
                  <a:moveTo>
                    <a:pt x="0" y="0"/>
                  </a:moveTo>
                  <a:lnTo>
                    <a:pt x="37484" y="109862"/>
                  </a:lnTo>
                </a:path>
              </a:pathLst>
            </a:custGeom>
            <a:ln w="75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747840" y="2894143"/>
              <a:ext cx="38100" cy="110489"/>
            </a:xfrm>
            <a:custGeom>
              <a:avLst/>
              <a:gdLst/>
              <a:ahLst/>
              <a:cxnLst/>
              <a:rect l="l" t="t" r="r" b="b"/>
              <a:pathLst>
                <a:path w="38100" h="110489">
                  <a:moveTo>
                    <a:pt x="37484" y="0"/>
                  </a:moveTo>
                  <a:lnTo>
                    <a:pt x="0" y="109862"/>
                  </a:lnTo>
                </a:path>
              </a:pathLst>
            </a:custGeom>
            <a:ln w="756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1" name="object 11"/>
          <p:cNvGrpSpPr/>
          <p:nvPr/>
        </p:nvGrpSpPr>
        <p:grpSpPr>
          <a:xfrm>
            <a:off x="3951820" y="2800904"/>
            <a:ext cx="41275" cy="186690"/>
            <a:chOff x="3951820" y="2800904"/>
            <a:chExt cx="41275" cy="186690"/>
          </a:xfrm>
        </p:grpSpPr>
        <p:sp>
          <p:nvSpPr>
            <p:cNvPr id="12" name="object 12"/>
            <p:cNvSpPr/>
            <p:nvPr/>
          </p:nvSpPr>
          <p:spPr>
            <a:xfrm>
              <a:off x="3955601" y="2804685"/>
              <a:ext cx="33655" cy="89535"/>
            </a:xfrm>
            <a:custGeom>
              <a:avLst/>
              <a:gdLst/>
              <a:ahLst/>
              <a:cxnLst/>
              <a:rect l="l" t="t" r="r" b="b"/>
              <a:pathLst>
                <a:path w="33654" h="89535">
                  <a:moveTo>
                    <a:pt x="33496" y="0"/>
                  </a:moveTo>
                  <a:lnTo>
                    <a:pt x="0" y="89459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955601" y="2894144"/>
              <a:ext cx="33655" cy="89535"/>
            </a:xfrm>
            <a:custGeom>
              <a:avLst/>
              <a:gdLst/>
              <a:ahLst/>
              <a:cxnLst/>
              <a:rect l="l" t="t" r="r" b="b"/>
              <a:pathLst>
                <a:path w="33654" h="89535">
                  <a:moveTo>
                    <a:pt x="0" y="0"/>
                  </a:moveTo>
                  <a:lnTo>
                    <a:pt x="33496" y="89458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4" name="object 14"/>
          <p:cNvGrpSpPr/>
          <p:nvPr/>
        </p:nvGrpSpPr>
        <p:grpSpPr>
          <a:xfrm>
            <a:off x="4319887" y="2800905"/>
            <a:ext cx="41275" cy="186690"/>
            <a:chOff x="4319887" y="2800905"/>
            <a:chExt cx="41275" cy="186690"/>
          </a:xfrm>
        </p:grpSpPr>
        <p:sp>
          <p:nvSpPr>
            <p:cNvPr id="15" name="object 15"/>
            <p:cNvSpPr/>
            <p:nvPr/>
          </p:nvSpPr>
          <p:spPr>
            <a:xfrm>
              <a:off x="4323668" y="2804686"/>
              <a:ext cx="33655" cy="89535"/>
            </a:xfrm>
            <a:custGeom>
              <a:avLst/>
              <a:gdLst/>
              <a:ahLst/>
              <a:cxnLst/>
              <a:rect l="l" t="t" r="r" b="b"/>
              <a:pathLst>
                <a:path w="33654" h="89535">
                  <a:moveTo>
                    <a:pt x="0" y="0"/>
                  </a:moveTo>
                  <a:lnTo>
                    <a:pt x="33496" y="89458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323668" y="2894146"/>
              <a:ext cx="33655" cy="89535"/>
            </a:xfrm>
            <a:custGeom>
              <a:avLst/>
              <a:gdLst/>
              <a:ahLst/>
              <a:cxnLst/>
              <a:rect l="l" t="t" r="r" b="b"/>
              <a:pathLst>
                <a:path w="33654" h="89535">
                  <a:moveTo>
                    <a:pt x="33496" y="0"/>
                  </a:moveTo>
                  <a:lnTo>
                    <a:pt x="0" y="89458"/>
                  </a:lnTo>
                </a:path>
              </a:pathLst>
            </a:custGeom>
            <a:ln w="756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2907045" y="3618833"/>
            <a:ext cx="42545" cy="208915"/>
            <a:chOff x="2907045" y="3618833"/>
            <a:chExt cx="42545" cy="208915"/>
          </a:xfrm>
        </p:grpSpPr>
        <p:sp>
          <p:nvSpPr>
            <p:cNvPr id="18" name="object 18"/>
            <p:cNvSpPr/>
            <p:nvPr/>
          </p:nvSpPr>
          <p:spPr>
            <a:xfrm>
              <a:off x="2910737" y="3622525"/>
              <a:ext cx="34925" cy="100965"/>
            </a:xfrm>
            <a:custGeom>
              <a:avLst/>
              <a:gdLst/>
              <a:ahLst/>
              <a:cxnLst/>
              <a:rect l="l" t="t" r="r" b="b"/>
              <a:pathLst>
                <a:path w="34925" h="100964">
                  <a:moveTo>
                    <a:pt x="34558" y="0"/>
                  </a:moveTo>
                  <a:lnTo>
                    <a:pt x="0" y="100605"/>
                  </a:lnTo>
                </a:path>
              </a:pathLst>
            </a:custGeom>
            <a:ln w="73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2910737" y="3723130"/>
              <a:ext cx="34925" cy="100965"/>
            </a:xfrm>
            <a:custGeom>
              <a:avLst/>
              <a:gdLst/>
              <a:ahLst/>
              <a:cxnLst/>
              <a:rect l="l" t="t" r="r" b="b"/>
              <a:pathLst>
                <a:path w="34925" h="100964">
                  <a:moveTo>
                    <a:pt x="0" y="0"/>
                  </a:moveTo>
                  <a:lnTo>
                    <a:pt x="34558" y="100605"/>
                  </a:lnTo>
                </a:path>
              </a:pathLst>
            </a:custGeom>
            <a:ln w="73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0" name="object 20"/>
          <p:cNvGrpSpPr/>
          <p:nvPr/>
        </p:nvGrpSpPr>
        <p:grpSpPr>
          <a:xfrm>
            <a:off x="3671225" y="3618832"/>
            <a:ext cx="42545" cy="208915"/>
            <a:chOff x="3671225" y="3618832"/>
            <a:chExt cx="42545" cy="208915"/>
          </a:xfrm>
        </p:grpSpPr>
        <p:sp>
          <p:nvSpPr>
            <p:cNvPr id="21" name="object 21"/>
            <p:cNvSpPr/>
            <p:nvPr/>
          </p:nvSpPr>
          <p:spPr>
            <a:xfrm>
              <a:off x="3674917" y="3622524"/>
              <a:ext cx="34925" cy="100965"/>
            </a:xfrm>
            <a:custGeom>
              <a:avLst/>
              <a:gdLst/>
              <a:ahLst/>
              <a:cxnLst/>
              <a:rect l="l" t="t" r="r" b="b"/>
              <a:pathLst>
                <a:path w="34925" h="100964">
                  <a:moveTo>
                    <a:pt x="0" y="0"/>
                  </a:moveTo>
                  <a:lnTo>
                    <a:pt x="34558" y="100605"/>
                  </a:lnTo>
                </a:path>
              </a:pathLst>
            </a:custGeom>
            <a:ln w="73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3674917" y="3723130"/>
              <a:ext cx="34925" cy="100965"/>
            </a:xfrm>
            <a:custGeom>
              <a:avLst/>
              <a:gdLst/>
              <a:ahLst/>
              <a:cxnLst/>
              <a:rect l="l" t="t" r="r" b="b"/>
              <a:pathLst>
                <a:path w="34925" h="100964">
                  <a:moveTo>
                    <a:pt x="34558" y="0"/>
                  </a:moveTo>
                  <a:lnTo>
                    <a:pt x="0" y="100605"/>
                  </a:lnTo>
                </a:path>
              </a:pathLst>
            </a:custGeom>
            <a:ln w="738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3" name="object 23"/>
          <p:cNvGrpSpPr/>
          <p:nvPr/>
        </p:nvGrpSpPr>
        <p:grpSpPr>
          <a:xfrm>
            <a:off x="3871589" y="3611785"/>
            <a:ext cx="43815" cy="222885"/>
            <a:chOff x="3871589" y="3611785"/>
            <a:chExt cx="43815" cy="222885"/>
          </a:xfrm>
        </p:grpSpPr>
        <p:sp>
          <p:nvSpPr>
            <p:cNvPr id="24" name="object 24"/>
            <p:cNvSpPr/>
            <p:nvPr/>
          </p:nvSpPr>
          <p:spPr>
            <a:xfrm>
              <a:off x="3875281" y="3615477"/>
              <a:ext cx="36195" cy="107950"/>
            </a:xfrm>
            <a:custGeom>
              <a:avLst/>
              <a:gdLst/>
              <a:ahLst/>
              <a:cxnLst/>
              <a:rect l="l" t="t" r="r" b="b"/>
              <a:pathLst>
                <a:path w="36195" h="107950">
                  <a:moveTo>
                    <a:pt x="36112" y="0"/>
                  </a:moveTo>
                  <a:lnTo>
                    <a:pt x="0" y="107652"/>
                  </a:lnTo>
                </a:path>
              </a:pathLst>
            </a:custGeom>
            <a:ln w="73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5" name="object 25"/>
            <p:cNvSpPr/>
            <p:nvPr/>
          </p:nvSpPr>
          <p:spPr>
            <a:xfrm>
              <a:off x="3875281" y="3723129"/>
              <a:ext cx="36195" cy="107950"/>
            </a:xfrm>
            <a:custGeom>
              <a:avLst/>
              <a:gdLst/>
              <a:ahLst/>
              <a:cxnLst/>
              <a:rect l="l" t="t" r="r" b="b"/>
              <a:pathLst>
                <a:path w="36195" h="107950">
                  <a:moveTo>
                    <a:pt x="0" y="0"/>
                  </a:moveTo>
                  <a:lnTo>
                    <a:pt x="36112" y="107652"/>
                  </a:lnTo>
                </a:path>
              </a:pathLst>
            </a:custGeom>
            <a:ln w="73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26" name="object 26"/>
          <p:cNvGrpSpPr/>
          <p:nvPr/>
        </p:nvGrpSpPr>
        <p:grpSpPr>
          <a:xfrm>
            <a:off x="4357355" y="3611784"/>
            <a:ext cx="43815" cy="222885"/>
            <a:chOff x="4357355" y="3611784"/>
            <a:chExt cx="43815" cy="222885"/>
          </a:xfrm>
        </p:grpSpPr>
        <p:sp>
          <p:nvSpPr>
            <p:cNvPr id="27" name="object 27"/>
            <p:cNvSpPr/>
            <p:nvPr/>
          </p:nvSpPr>
          <p:spPr>
            <a:xfrm>
              <a:off x="4361047" y="3615476"/>
              <a:ext cx="36195" cy="107950"/>
            </a:xfrm>
            <a:custGeom>
              <a:avLst/>
              <a:gdLst/>
              <a:ahLst/>
              <a:cxnLst/>
              <a:rect l="l" t="t" r="r" b="b"/>
              <a:pathLst>
                <a:path w="36195" h="107950">
                  <a:moveTo>
                    <a:pt x="0" y="0"/>
                  </a:moveTo>
                  <a:lnTo>
                    <a:pt x="36112" y="107652"/>
                  </a:lnTo>
                </a:path>
              </a:pathLst>
            </a:custGeom>
            <a:ln w="73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4361047" y="3723128"/>
              <a:ext cx="36195" cy="107950"/>
            </a:xfrm>
            <a:custGeom>
              <a:avLst/>
              <a:gdLst/>
              <a:ahLst/>
              <a:cxnLst/>
              <a:rect l="l" t="t" r="r" b="b"/>
              <a:pathLst>
                <a:path w="36195" h="107950">
                  <a:moveTo>
                    <a:pt x="36112" y="0"/>
                  </a:moveTo>
                  <a:lnTo>
                    <a:pt x="0" y="107652"/>
                  </a:lnTo>
                </a:path>
              </a:pathLst>
            </a:custGeom>
            <a:ln w="738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9" name="object 29"/>
          <p:cNvSpPr txBox="1"/>
          <p:nvPr/>
        </p:nvSpPr>
        <p:spPr>
          <a:xfrm>
            <a:off x="850900" y="1613999"/>
            <a:ext cx="5889625" cy="278701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635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63500" marR="558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down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(at </a:t>
            </a:r>
            <a:r>
              <a:rPr dirty="0" sz="1100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the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“slopes”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listed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>
                <a:latin typeface="Calibri"/>
                <a:cs typeface="Calibri"/>
              </a:rPr>
              <a:t> step.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vectors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 </a:t>
            </a:r>
            <a:r>
              <a:rPr dirty="0" sz="1100">
                <a:latin typeface="Calibri"/>
                <a:cs typeface="Calibri"/>
              </a:rPr>
              <a:t>these</a:t>
            </a:r>
            <a:r>
              <a:rPr dirty="0" sz="1100" spc="-5">
                <a:latin typeface="Calibri"/>
                <a:cs typeface="Calibri"/>
              </a:rPr>
              <a:t> slopes.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notes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algn="ctr" marR="264795">
              <a:lnSpc>
                <a:spcPct val="100000"/>
              </a:lnSpc>
            </a:pPr>
            <a:r>
              <a:rPr dirty="0" baseline="4830" sz="1725" spc="7">
                <a:latin typeface="Times New Roman"/>
                <a:cs typeface="Times New Roman"/>
              </a:rPr>
              <a:t>0</a:t>
            </a:r>
            <a:r>
              <a:rPr dirty="0" baseline="4830" sz="1725" spc="37">
                <a:latin typeface="Times New Roman"/>
                <a:cs typeface="Times New Roman"/>
              </a:rPr>
              <a:t>,</a:t>
            </a:r>
            <a:r>
              <a:rPr dirty="0" baseline="4830" sz="1725" spc="-135">
                <a:latin typeface="Times New Roman"/>
                <a:cs typeface="Times New Roman"/>
              </a:rPr>
              <a:t>1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127">
                <a:latin typeface="Times New Roman"/>
                <a:cs typeface="Times New Roman"/>
              </a:rPr>
              <a:t> </a:t>
            </a:r>
            <a:r>
              <a:rPr dirty="0" baseline="4830" sz="1725" spc="22" i="1">
                <a:latin typeface="Times New Roman"/>
                <a:cs typeface="Times New Roman"/>
              </a:rPr>
              <a:t>f</a:t>
            </a:r>
            <a:r>
              <a:rPr dirty="0" baseline="4830" sz="1725" spc="-247" i="1">
                <a:latin typeface="Times New Roman"/>
                <a:cs typeface="Times New Roman"/>
              </a:rPr>
              <a:t> </a:t>
            </a:r>
            <a:r>
              <a:rPr dirty="0" baseline="-14814" sz="1125" spc="30" i="1">
                <a:latin typeface="Times New Roman"/>
                <a:cs typeface="Times New Roman"/>
              </a:rPr>
              <a:t>y</a:t>
            </a:r>
            <a:r>
              <a:rPr dirty="0" baseline="-14814" sz="1125" spc="127" i="1">
                <a:latin typeface="Times New Roman"/>
                <a:cs typeface="Times New Roman"/>
              </a:rPr>
              <a:t> </a:t>
            </a:r>
            <a:r>
              <a:rPr dirty="0" sz="1550" spc="-20">
                <a:latin typeface="Symbol"/>
                <a:cs typeface="Symbol"/>
              </a:rPr>
              <a:t></a:t>
            </a:r>
            <a:r>
              <a:rPr dirty="0" baseline="4830" sz="1725" spc="7">
                <a:latin typeface="Times New Roman"/>
                <a:cs typeface="Times New Roman"/>
              </a:rPr>
              <a:t>2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27">
                <a:latin typeface="Times New Roman"/>
                <a:cs typeface="Times New Roman"/>
              </a:rPr>
              <a:t>0</a:t>
            </a:r>
            <a:r>
              <a:rPr dirty="0" sz="1550" spc="-120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35">
                <a:latin typeface="Times New Roman"/>
                <a:cs typeface="Times New Roman"/>
              </a:rPr>
              <a:t> </a:t>
            </a:r>
            <a:r>
              <a:rPr dirty="0" baseline="4830" sz="1725" spc="44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187">
                <a:latin typeface="Times New Roman"/>
                <a:cs typeface="Times New Roman"/>
              </a:rPr>
              <a:t> </a:t>
            </a:r>
            <a:r>
              <a:rPr dirty="0" baseline="4830" sz="1725" spc="7">
                <a:latin typeface="Times New Roman"/>
                <a:cs typeface="Times New Roman"/>
              </a:rPr>
              <a:t>0</a:t>
            </a:r>
            <a:r>
              <a:rPr dirty="0" baseline="4830" sz="1725" spc="37">
                <a:latin typeface="Times New Roman"/>
                <a:cs typeface="Times New Roman"/>
              </a:rPr>
              <a:t>,</a:t>
            </a:r>
            <a:r>
              <a:rPr dirty="0" baseline="4830" sz="1725" spc="-135">
                <a:latin typeface="Times New Roman"/>
                <a:cs typeface="Times New Roman"/>
              </a:rPr>
              <a:t>1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0</a:t>
            </a:r>
            <a:endParaRPr baseline="4830" sz="172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Likewise,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 trace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algn="ctr" marR="304800">
              <a:lnSpc>
                <a:spcPct val="100000"/>
              </a:lnSpc>
            </a:pPr>
            <a:r>
              <a:rPr dirty="0" baseline="4830" sz="1725" spc="-150">
                <a:latin typeface="Times New Roman"/>
                <a:cs typeface="Times New Roman"/>
              </a:rPr>
              <a:t>1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-15">
                <a:latin typeface="Times New Roman"/>
                <a:cs typeface="Times New Roman"/>
              </a:rPr>
              <a:t>0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112">
                <a:latin typeface="Times New Roman"/>
                <a:cs typeface="Times New Roman"/>
              </a:rPr>
              <a:t> </a:t>
            </a:r>
            <a:r>
              <a:rPr dirty="0" baseline="4830" sz="1725" spc="135" i="1">
                <a:latin typeface="Times New Roman"/>
                <a:cs typeface="Times New Roman"/>
              </a:rPr>
              <a:t>f</a:t>
            </a:r>
            <a:r>
              <a:rPr dirty="0" baseline="-14814" sz="1125" spc="15" i="1">
                <a:latin typeface="Times New Roman"/>
                <a:cs typeface="Times New Roman"/>
              </a:rPr>
              <a:t>x</a:t>
            </a:r>
            <a:r>
              <a:rPr dirty="0" baseline="-14814" sz="1125" spc="104" i="1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Symbol"/>
                <a:cs typeface="Symbol"/>
              </a:rPr>
              <a:t></a:t>
            </a:r>
            <a:r>
              <a:rPr dirty="0" baseline="4830" sz="1725" spc="-15">
                <a:latin typeface="Times New Roman"/>
                <a:cs typeface="Times New Roman"/>
              </a:rPr>
              <a:t>2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104">
                <a:latin typeface="Times New Roman"/>
                <a:cs typeface="Times New Roman"/>
              </a:rPr>
              <a:t>0</a:t>
            </a:r>
            <a:r>
              <a:rPr dirty="0" sz="1550" spc="-135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70">
                <a:latin typeface="Times New Roman"/>
                <a:cs typeface="Times New Roman"/>
              </a:rPr>
              <a:t> </a:t>
            </a:r>
            <a:r>
              <a:rPr dirty="0" baseline="4830" sz="1725" spc="15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 </a:t>
            </a:r>
            <a:r>
              <a:rPr dirty="0" baseline="4830" sz="1725" spc="-150">
                <a:latin typeface="Times New Roman"/>
                <a:cs typeface="Times New Roman"/>
              </a:rPr>
              <a:t>1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240">
                <a:latin typeface="Times New Roman"/>
                <a:cs typeface="Times New Roman"/>
              </a:rPr>
              <a:t> </a:t>
            </a:r>
            <a:r>
              <a:rPr dirty="0" baseline="4830" sz="1725" spc="-15">
                <a:latin typeface="Times New Roman"/>
                <a:cs typeface="Times New Roman"/>
              </a:rPr>
              <a:t>0</a:t>
            </a:r>
            <a:r>
              <a:rPr dirty="0" baseline="4830" sz="1725" spc="7">
                <a:latin typeface="Times New Roman"/>
                <a:cs typeface="Times New Roman"/>
              </a:rPr>
              <a:t>,</a:t>
            </a:r>
            <a:r>
              <a:rPr dirty="0" baseline="4830" sz="1725" spc="-270">
                <a:latin typeface="Times New Roman"/>
                <a:cs typeface="Times New Roman"/>
              </a:rPr>
              <a:t> </a:t>
            </a:r>
            <a:r>
              <a:rPr dirty="0" baseline="4830" sz="1725" spc="-44">
                <a:latin typeface="Times New Roman"/>
                <a:cs typeface="Times New Roman"/>
              </a:rPr>
              <a:t>5</a:t>
            </a:r>
            <a:r>
              <a:rPr dirty="0" baseline="4830" sz="1725" spc="67" b="1">
                <a:latin typeface="Times New Roman"/>
                <a:cs typeface="Times New Roman"/>
              </a:rPr>
              <a:t>e</a:t>
            </a:r>
            <a:r>
              <a:rPr dirty="0" baseline="51282" sz="975" spc="15">
                <a:latin typeface="Times New Roman"/>
                <a:cs typeface="Times New Roman"/>
              </a:rPr>
              <a:t>4</a:t>
            </a:r>
            <a:endParaRPr baseline="51282" sz="97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550">
              <a:latin typeface="Times New Roman"/>
              <a:cs typeface="Times New Roman"/>
            </a:endParaRPr>
          </a:p>
          <a:p>
            <a:pPr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63500">
              <a:lnSpc>
                <a:spcPct val="100000"/>
              </a:lnSpc>
              <a:spcBef>
                <a:spcPts val="120"/>
              </a:spcBef>
            </a:pPr>
            <a:r>
              <a:rPr dirty="0" sz="1100">
                <a:latin typeface="Calibri"/>
                <a:cs typeface="Calibri"/>
              </a:rPr>
              <a:t>Next,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surface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are looking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2859906" y="4630324"/>
            <a:ext cx="43815" cy="209550"/>
            <a:chOff x="2859906" y="4630324"/>
            <a:chExt cx="43815" cy="209550"/>
          </a:xfrm>
        </p:grpSpPr>
        <p:sp>
          <p:nvSpPr>
            <p:cNvPr id="31" name="object 31"/>
            <p:cNvSpPr/>
            <p:nvPr/>
          </p:nvSpPr>
          <p:spPr>
            <a:xfrm>
              <a:off x="2863746" y="4634164"/>
              <a:ext cx="36195" cy="100965"/>
            </a:xfrm>
            <a:custGeom>
              <a:avLst/>
              <a:gdLst/>
              <a:ahLst/>
              <a:cxnLst/>
              <a:rect l="l" t="t" r="r" b="b"/>
              <a:pathLst>
                <a:path w="36194" h="100964">
                  <a:moveTo>
                    <a:pt x="36100" y="0"/>
                  </a:moveTo>
                  <a:lnTo>
                    <a:pt x="0" y="100837"/>
                  </a:lnTo>
                </a:path>
              </a:pathLst>
            </a:custGeom>
            <a:ln w="7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2863746" y="4735001"/>
              <a:ext cx="36195" cy="100965"/>
            </a:xfrm>
            <a:custGeom>
              <a:avLst/>
              <a:gdLst/>
              <a:ahLst/>
              <a:cxnLst/>
              <a:rect l="l" t="t" r="r" b="b"/>
              <a:pathLst>
                <a:path w="36194" h="100964">
                  <a:moveTo>
                    <a:pt x="0" y="0"/>
                  </a:moveTo>
                  <a:lnTo>
                    <a:pt x="36100" y="100837"/>
                  </a:lnTo>
                </a:path>
              </a:pathLst>
            </a:custGeom>
            <a:ln w="7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3" name="object 33"/>
          <p:cNvGrpSpPr/>
          <p:nvPr/>
        </p:nvGrpSpPr>
        <p:grpSpPr>
          <a:xfrm>
            <a:off x="3647630" y="4630323"/>
            <a:ext cx="43815" cy="209550"/>
            <a:chOff x="3647630" y="4630323"/>
            <a:chExt cx="43815" cy="209550"/>
          </a:xfrm>
        </p:grpSpPr>
        <p:sp>
          <p:nvSpPr>
            <p:cNvPr id="34" name="object 34"/>
            <p:cNvSpPr/>
            <p:nvPr/>
          </p:nvSpPr>
          <p:spPr>
            <a:xfrm>
              <a:off x="3651470" y="4634163"/>
              <a:ext cx="36195" cy="100965"/>
            </a:xfrm>
            <a:custGeom>
              <a:avLst/>
              <a:gdLst/>
              <a:ahLst/>
              <a:cxnLst/>
              <a:rect l="l" t="t" r="r" b="b"/>
              <a:pathLst>
                <a:path w="36195" h="100964">
                  <a:moveTo>
                    <a:pt x="0" y="0"/>
                  </a:moveTo>
                  <a:lnTo>
                    <a:pt x="36100" y="100837"/>
                  </a:lnTo>
                </a:path>
              </a:pathLst>
            </a:custGeom>
            <a:ln w="7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3651470" y="4734999"/>
              <a:ext cx="36195" cy="100965"/>
            </a:xfrm>
            <a:custGeom>
              <a:avLst/>
              <a:gdLst/>
              <a:ahLst/>
              <a:cxnLst/>
              <a:rect l="l" t="t" r="r" b="b"/>
              <a:pathLst>
                <a:path w="36195" h="100964">
                  <a:moveTo>
                    <a:pt x="36100" y="0"/>
                  </a:moveTo>
                  <a:lnTo>
                    <a:pt x="0" y="100837"/>
                  </a:lnTo>
                </a:path>
              </a:pathLst>
            </a:custGeom>
            <a:ln w="767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6" name="object 36"/>
          <p:cNvSpPr txBox="1"/>
          <p:nvPr/>
        </p:nvSpPr>
        <p:spPr>
          <a:xfrm>
            <a:off x="2904180" y="4573596"/>
            <a:ext cx="927100" cy="2622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baseline="4830" sz="1725" spc="22">
                <a:latin typeface="Times New Roman"/>
                <a:cs typeface="Times New Roman"/>
              </a:rPr>
              <a:t>2</a:t>
            </a:r>
            <a:r>
              <a:rPr dirty="0" baseline="4830" sz="1725" spc="22">
                <a:latin typeface="Times New Roman"/>
                <a:cs typeface="Times New Roman"/>
              </a:rPr>
              <a:t>,</a:t>
            </a:r>
            <a:r>
              <a:rPr dirty="0" baseline="4830" sz="1725" spc="-232">
                <a:latin typeface="Times New Roman"/>
                <a:cs typeface="Times New Roman"/>
              </a:rPr>
              <a:t> </a:t>
            </a:r>
            <a:r>
              <a:rPr dirty="0" baseline="4830" sz="1725" spc="22">
                <a:latin typeface="Times New Roman"/>
                <a:cs typeface="Times New Roman"/>
              </a:rPr>
              <a:t>0</a:t>
            </a:r>
            <a:r>
              <a:rPr dirty="0" baseline="4830" sz="1725" spc="22">
                <a:latin typeface="Times New Roman"/>
                <a:cs typeface="Times New Roman"/>
              </a:rPr>
              <a:t>,</a:t>
            </a:r>
            <a:r>
              <a:rPr dirty="0" baseline="4830" sz="1725" spc="142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f</a:t>
            </a:r>
            <a:r>
              <a:rPr dirty="0" baseline="4830" sz="1725" spc="172" i="1">
                <a:latin typeface="Times New Roman"/>
                <a:cs typeface="Times New Roman"/>
              </a:rPr>
              <a:t> </a:t>
            </a:r>
            <a:r>
              <a:rPr dirty="0" sz="1550" spc="-15">
                <a:latin typeface="Symbol"/>
                <a:cs typeface="Symbol"/>
              </a:rPr>
              <a:t></a:t>
            </a:r>
            <a:r>
              <a:rPr dirty="0" baseline="4830" sz="1725" spc="22">
                <a:latin typeface="Times New Roman"/>
                <a:cs typeface="Times New Roman"/>
              </a:rPr>
              <a:t>2</a:t>
            </a:r>
            <a:r>
              <a:rPr dirty="0" baseline="4830" sz="1725" spc="22">
                <a:latin typeface="Times New Roman"/>
                <a:cs typeface="Times New Roman"/>
              </a:rPr>
              <a:t>,</a:t>
            </a:r>
            <a:r>
              <a:rPr dirty="0" baseline="4830" sz="1725" spc="-232">
                <a:latin typeface="Times New Roman"/>
                <a:cs typeface="Times New Roman"/>
              </a:rPr>
              <a:t> </a:t>
            </a:r>
            <a:r>
              <a:rPr dirty="0" baseline="4830" sz="1725" spc="142">
                <a:latin typeface="Times New Roman"/>
                <a:cs typeface="Times New Roman"/>
              </a:rPr>
              <a:t>0</a:t>
            </a:r>
            <a:r>
              <a:rPr dirty="0" sz="1550" spc="-114">
                <a:latin typeface="Symbol"/>
                <a:cs typeface="Symbol"/>
              </a:rPr>
              <a:t></a:t>
            </a:r>
            <a:r>
              <a:rPr dirty="0" sz="1550">
                <a:latin typeface="Times New Roman"/>
                <a:cs typeface="Times New Roman"/>
              </a:rPr>
              <a:t> </a:t>
            </a:r>
            <a:r>
              <a:rPr dirty="0" sz="1550" spc="-40">
                <a:latin typeface="Times New Roman"/>
                <a:cs typeface="Times New Roman"/>
              </a:rPr>
              <a:t> </a:t>
            </a:r>
            <a:r>
              <a:rPr dirty="0" baseline="4830" sz="1725" spc="60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3856932" y="4623258"/>
            <a:ext cx="45720" cy="223520"/>
            <a:chOff x="3856932" y="4623258"/>
            <a:chExt cx="45720" cy="223520"/>
          </a:xfrm>
        </p:grpSpPr>
        <p:sp>
          <p:nvSpPr>
            <p:cNvPr id="38" name="object 38"/>
            <p:cNvSpPr/>
            <p:nvPr/>
          </p:nvSpPr>
          <p:spPr>
            <a:xfrm>
              <a:off x="3860772" y="4627099"/>
              <a:ext cx="38100" cy="107950"/>
            </a:xfrm>
            <a:custGeom>
              <a:avLst/>
              <a:gdLst/>
              <a:ahLst/>
              <a:cxnLst/>
              <a:rect l="l" t="t" r="r" b="b"/>
              <a:pathLst>
                <a:path w="38100" h="107950">
                  <a:moveTo>
                    <a:pt x="37723" y="0"/>
                  </a:moveTo>
                  <a:lnTo>
                    <a:pt x="0" y="107900"/>
                  </a:lnTo>
                </a:path>
              </a:pathLst>
            </a:custGeom>
            <a:ln w="7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860772" y="4734998"/>
              <a:ext cx="38100" cy="107950"/>
            </a:xfrm>
            <a:custGeom>
              <a:avLst/>
              <a:gdLst/>
              <a:ahLst/>
              <a:cxnLst/>
              <a:rect l="l" t="t" r="r" b="b"/>
              <a:pathLst>
                <a:path w="38100" h="107950">
                  <a:moveTo>
                    <a:pt x="0" y="0"/>
                  </a:moveTo>
                  <a:lnTo>
                    <a:pt x="37723" y="107900"/>
                  </a:lnTo>
                </a:path>
              </a:pathLst>
            </a:custGeom>
            <a:ln w="7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0" name="object 40"/>
          <p:cNvGrpSpPr/>
          <p:nvPr/>
        </p:nvGrpSpPr>
        <p:grpSpPr>
          <a:xfrm>
            <a:off x="4400875" y="4623256"/>
            <a:ext cx="45720" cy="223520"/>
            <a:chOff x="4400875" y="4623256"/>
            <a:chExt cx="45720" cy="223520"/>
          </a:xfrm>
        </p:grpSpPr>
        <p:sp>
          <p:nvSpPr>
            <p:cNvPr id="41" name="object 41"/>
            <p:cNvSpPr/>
            <p:nvPr/>
          </p:nvSpPr>
          <p:spPr>
            <a:xfrm>
              <a:off x="4404716" y="4627097"/>
              <a:ext cx="38100" cy="107950"/>
            </a:xfrm>
            <a:custGeom>
              <a:avLst/>
              <a:gdLst/>
              <a:ahLst/>
              <a:cxnLst/>
              <a:rect l="l" t="t" r="r" b="b"/>
              <a:pathLst>
                <a:path w="38100" h="107950">
                  <a:moveTo>
                    <a:pt x="0" y="0"/>
                  </a:moveTo>
                  <a:lnTo>
                    <a:pt x="37723" y="107900"/>
                  </a:lnTo>
                </a:path>
              </a:pathLst>
            </a:custGeom>
            <a:ln w="7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4404716" y="4734996"/>
              <a:ext cx="38100" cy="107950"/>
            </a:xfrm>
            <a:custGeom>
              <a:avLst/>
              <a:gdLst/>
              <a:ahLst/>
              <a:cxnLst/>
              <a:rect l="l" t="t" r="r" b="b"/>
              <a:pathLst>
                <a:path w="38100" h="107950">
                  <a:moveTo>
                    <a:pt x="37723" y="0"/>
                  </a:moveTo>
                  <a:lnTo>
                    <a:pt x="0" y="107900"/>
                  </a:lnTo>
                </a:path>
              </a:pathLst>
            </a:custGeom>
            <a:ln w="76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 txBox="1"/>
          <p:nvPr/>
        </p:nvSpPr>
        <p:spPr>
          <a:xfrm>
            <a:off x="3877266" y="4609295"/>
            <a:ext cx="53657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15">
                <a:latin typeface="Times New Roman"/>
                <a:cs typeface="Times New Roman"/>
              </a:rPr>
              <a:t>2</a:t>
            </a:r>
            <a:r>
              <a:rPr dirty="0" sz="1150" spc="15">
                <a:latin typeface="Times New Roman"/>
                <a:cs typeface="Times New Roman"/>
              </a:rPr>
              <a:t>,</a:t>
            </a:r>
            <a:r>
              <a:rPr dirty="0" sz="1150" spc="-15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</a:t>
            </a:r>
            <a:r>
              <a:rPr dirty="0" sz="1150" spc="15">
                <a:latin typeface="Times New Roman"/>
                <a:cs typeface="Times New Roman"/>
              </a:rPr>
              <a:t>,</a:t>
            </a:r>
            <a:r>
              <a:rPr dirty="0" sz="1150" spc="-135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2</a:t>
            </a:r>
            <a:r>
              <a:rPr dirty="0" sz="1150" spc="70" b="1">
                <a:latin typeface="Times New Roman"/>
                <a:cs typeface="Times New Roman"/>
              </a:rPr>
              <a:t>e</a:t>
            </a:r>
            <a:r>
              <a:rPr dirty="0" baseline="47008" sz="975" spc="37">
                <a:latin typeface="Times New Roman"/>
                <a:cs typeface="Times New Roman"/>
              </a:rPr>
              <a:t>4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01700" y="5020157"/>
            <a:ext cx="3812540" cy="39433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first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5" name="object 45"/>
          <p:cNvGrpSpPr/>
          <p:nvPr/>
        </p:nvGrpSpPr>
        <p:grpSpPr>
          <a:xfrm>
            <a:off x="2450548" y="5644889"/>
            <a:ext cx="2404745" cy="290830"/>
            <a:chOff x="2450548" y="5644889"/>
            <a:chExt cx="2404745" cy="290830"/>
          </a:xfrm>
        </p:grpSpPr>
        <p:sp>
          <p:nvSpPr>
            <p:cNvPr id="46" name="object 46"/>
            <p:cNvSpPr/>
            <p:nvPr/>
          </p:nvSpPr>
          <p:spPr>
            <a:xfrm>
              <a:off x="2905201" y="5679090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60">
                  <a:moveTo>
                    <a:pt x="37138" y="0"/>
                  </a:moveTo>
                  <a:lnTo>
                    <a:pt x="0" y="111284"/>
                  </a:lnTo>
                </a:path>
              </a:pathLst>
            </a:custGeom>
            <a:ln w="7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2905201" y="5790373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60">
                  <a:moveTo>
                    <a:pt x="0" y="0"/>
                  </a:moveTo>
                  <a:lnTo>
                    <a:pt x="37138" y="111284"/>
                  </a:lnTo>
                </a:path>
              </a:pathLst>
            </a:custGeom>
            <a:ln w="7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3440720" y="5679089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60">
                  <a:moveTo>
                    <a:pt x="0" y="0"/>
                  </a:moveTo>
                  <a:lnTo>
                    <a:pt x="37138" y="111284"/>
                  </a:lnTo>
                </a:path>
              </a:pathLst>
            </a:custGeom>
            <a:ln w="7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3440719" y="5790373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60">
                  <a:moveTo>
                    <a:pt x="37138" y="0"/>
                  </a:moveTo>
                  <a:lnTo>
                    <a:pt x="0" y="111284"/>
                  </a:lnTo>
                </a:path>
              </a:pathLst>
            </a:custGeom>
            <a:ln w="7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3698694" y="5698107"/>
              <a:ext cx="33655" cy="92710"/>
            </a:xfrm>
            <a:custGeom>
              <a:avLst/>
              <a:gdLst/>
              <a:ahLst/>
              <a:cxnLst/>
              <a:rect l="l" t="t" r="r" b="b"/>
              <a:pathLst>
                <a:path w="33654" h="92710">
                  <a:moveTo>
                    <a:pt x="33544" y="0"/>
                  </a:moveTo>
                  <a:lnTo>
                    <a:pt x="0" y="92264"/>
                  </a:lnTo>
                </a:path>
              </a:pathLst>
            </a:custGeom>
            <a:ln w="75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3698694" y="5790372"/>
              <a:ext cx="33655" cy="92710"/>
            </a:xfrm>
            <a:custGeom>
              <a:avLst/>
              <a:gdLst/>
              <a:ahLst/>
              <a:cxnLst/>
              <a:rect l="l" t="t" r="r" b="b"/>
              <a:pathLst>
                <a:path w="33654" h="92710">
                  <a:moveTo>
                    <a:pt x="0" y="0"/>
                  </a:moveTo>
                  <a:lnTo>
                    <a:pt x="33544" y="92264"/>
                  </a:lnTo>
                </a:path>
              </a:pathLst>
            </a:custGeom>
            <a:ln w="75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4067287" y="5698107"/>
              <a:ext cx="33655" cy="92710"/>
            </a:xfrm>
            <a:custGeom>
              <a:avLst/>
              <a:gdLst/>
              <a:ahLst/>
              <a:cxnLst/>
              <a:rect l="l" t="t" r="r" b="b"/>
              <a:pathLst>
                <a:path w="33654" h="92710">
                  <a:moveTo>
                    <a:pt x="0" y="0"/>
                  </a:moveTo>
                  <a:lnTo>
                    <a:pt x="33544" y="92264"/>
                  </a:lnTo>
                </a:path>
              </a:pathLst>
            </a:custGeom>
            <a:ln w="75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4067287" y="5790371"/>
              <a:ext cx="33655" cy="92710"/>
            </a:xfrm>
            <a:custGeom>
              <a:avLst/>
              <a:gdLst/>
              <a:ahLst/>
              <a:cxnLst/>
              <a:rect l="l" t="t" r="r" b="b"/>
              <a:pathLst>
                <a:path w="33654" h="92710">
                  <a:moveTo>
                    <a:pt x="33544" y="0"/>
                  </a:moveTo>
                  <a:lnTo>
                    <a:pt x="0" y="92264"/>
                  </a:lnTo>
                </a:path>
              </a:pathLst>
            </a:custGeom>
            <a:ln w="75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4271351" y="5679086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60">
                  <a:moveTo>
                    <a:pt x="37138" y="0"/>
                  </a:moveTo>
                  <a:lnTo>
                    <a:pt x="0" y="111284"/>
                  </a:lnTo>
                </a:path>
              </a:pathLst>
            </a:custGeom>
            <a:ln w="7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4271351" y="5790370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60">
                  <a:moveTo>
                    <a:pt x="0" y="0"/>
                  </a:moveTo>
                  <a:lnTo>
                    <a:pt x="37138" y="111284"/>
                  </a:lnTo>
                </a:path>
              </a:pathLst>
            </a:custGeom>
            <a:ln w="7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4780512" y="5679086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60">
                  <a:moveTo>
                    <a:pt x="0" y="0"/>
                  </a:moveTo>
                  <a:lnTo>
                    <a:pt x="37138" y="111284"/>
                  </a:lnTo>
                </a:path>
              </a:pathLst>
            </a:custGeom>
            <a:ln w="7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4780512" y="5790370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60">
                  <a:moveTo>
                    <a:pt x="37138" y="0"/>
                  </a:moveTo>
                  <a:lnTo>
                    <a:pt x="0" y="111284"/>
                  </a:lnTo>
                </a:path>
              </a:pathLst>
            </a:custGeom>
            <a:ln w="759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4851195" y="5645092"/>
              <a:ext cx="0" cy="290830"/>
            </a:xfrm>
            <a:custGeom>
              <a:avLst/>
              <a:gdLst/>
              <a:ahLst/>
              <a:cxnLst/>
              <a:rect l="l" t="t" r="r" b="b"/>
              <a:pathLst>
                <a:path w="0" h="290829">
                  <a:moveTo>
                    <a:pt x="0" y="0"/>
                  </a:moveTo>
                  <a:lnTo>
                    <a:pt x="0" y="290553"/>
                  </a:lnTo>
                </a:path>
              </a:pathLst>
            </a:custGeom>
            <a:ln w="75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2454341" y="5645093"/>
              <a:ext cx="0" cy="290830"/>
            </a:xfrm>
            <a:custGeom>
              <a:avLst/>
              <a:gdLst/>
              <a:ahLst/>
              <a:cxnLst/>
              <a:rect l="l" t="t" r="r" b="b"/>
              <a:pathLst>
                <a:path w="0" h="290829">
                  <a:moveTo>
                    <a:pt x="0" y="0"/>
                  </a:moveTo>
                  <a:lnTo>
                    <a:pt x="0" y="290553"/>
                  </a:lnTo>
                </a:path>
              </a:pathLst>
            </a:custGeom>
            <a:ln w="758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2450747" y="5648734"/>
              <a:ext cx="2404745" cy="0"/>
            </a:xfrm>
            <a:custGeom>
              <a:avLst/>
              <a:gdLst/>
              <a:ahLst/>
              <a:cxnLst/>
              <a:rect l="l" t="t" r="r" b="b"/>
              <a:pathLst>
                <a:path w="2404745" h="0">
                  <a:moveTo>
                    <a:pt x="0" y="0"/>
                  </a:moveTo>
                  <a:lnTo>
                    <a:pt x="2404441" y="0"/>
                  </a:lnTo>
                </a:path>
              </a:pathLst>
            </a:custGeom>
            <a:ln w="76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1" name="object 61"/>
            <p:cNvSpPr/>
            <p:nvPr/>
          </p:nvSpPr>
          <p:spPr>
            <a:xfrm>
              <a:off x="2450747" y="5931598"/>
              <a:ext cx="2404745" cy="0"/>
            </a:xfrm>
            <a:custGeom>
              <a:avLst/>
              <a:gdLst/>
              <a:ahLst/>
              <a:cxnLst/>
              <a:rect l="l" t="t" r="r" b="b"/>
              <a:pathLst>
                <a:path w="2404745" h="0">
                  <a:moveTo>
                    <a:pt x="0" y="0"/>
                  </a:moveTo>
                  <a:lnTo>
                    <a:pt x="2404441" y="0"/>
                  </a:lnTo>
                </a:path>
              </a:pathLst>
            </a:custGeom>
            <a:ln w="76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2" name="object 62"/>
          <p:cNvSpPr txBox="1"/>
          <p:nvPr/>
        </p:nvSpPr>
        <p:spPr>
          <a:xfrm>
            <a:off x="3354936" y="5657075"/>
            <a:ext cx="6985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4694758" y="5657075"/>
            <a:ext cx="69850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2469191" y="5624302"/>
            <a:ext cx="906144" cy="269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 b="1">
                <a:latin typeface="Times New Roman"/>
                <a:cs typeface="Times New Roman"/>
              </a:rPr>
              <a:t>e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3500284" y="5661121"/>
            <a:ext cx="1214755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2</a:t>
            </a:r>
            <a:r>
              <a:rPr dirty="0" sz="1200" b="1">
                <a:latin typeface="Times New Roman"/>
                <a:cs typeface="Times New Roman"/>
              </a:rPr>
              <a:t>e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479159" y="5564000"/>
            <a:ext cx="8890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705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901700" y="6133543"/>
            <a:ext cx="211328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second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2083667" y="6559290"/>
            <a:ext cx="3145155" cy="290830"/>
            <a:chOff x="2083667" y="6559290"/>
            <a:chExt cx="3145155" cy="290830"/>
          </a:xfrm>
        </p:grpSpPr>
        <p:sp>
          <p:nvSpPr>
            <p:cNvPr id="69" name="object 69"/>
            <p:cNvSpPr/>
            <p:nvPr/>
          </p:nvSpPr>
          <p:spPr>
            <a:xfrm>
              <a:off x="2540953" y="6593484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37354" y="0"/>
                  </a:moveTo>
                  <a:lnTo>
                    <a:pt x="0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2540953" y="6704769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0" y="0"/>
                  </a:moveTo>
                  <a:lnTo>
                    <a:pt x="37354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3079575" y="6593484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0" y="0"/>
                  </a:moveTo>
                  <a:lnTo>
                    <a:pt x="37354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3079575" y="6704769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37354" y="0"/>
                  </a:moveTo>
                  <a:lnTo>
                    <a:pt x="0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3" name="object 73"/>
            <p:cNvSpPr/>
            <p:nvPr/>
          </p:nvSpPr>
          <p:spPr>
            <a:xfrm>
              <a:off x="3339044" y="6593484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37354" y="0"/>
                  </a:moveTo>
                  <a:lnTo>
                    <a:pt x="0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4" name="object 74"/>
            <p:cNvSpPr/>
            <p:nvPr/>
          </p:nvSpPr>
          <p:spPr>
            <a:xfrm>
              <a:off x="3339044" y="6704769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0" y="0"/>
                  </a:moveTo>
                  <a:lnTo>
                    <a:pt x="37354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5" name="object 75"/>
            <p:cNvSpPr/>
            <p:nvPr/>
          </p:nvSpPr>
          <p:spPr>
            <a:xfrm>
              <a:off x="3841517" y="6593484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0" y="0"/>
                  </a:moveTo>
                  <a:lnTo>
                    <a:pt x="37354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6" name="object 76"/>
            <p:cNvSpPr/>
            <p:nvPr/>
          </p:nvSpPr>
          <p:spPr>
            <a:xfrm>
              <a:off x="3841517" y="6704769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37354" y="0"/>
                  </a:moveTo>
                  <a:lnTo>
                    <a:pt x="0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7" name="object 77"/>
            <p:cNvSpPr/>
            <p:nvPr/>
          </p:nvSpPr>
          <p:spPr>
            <a:xfrm>
              <a:off x="4050378" y="6593484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37354" y="0"/>
                  </a:moveTo>
                  <a:lnTo>
                    <a:pt x="0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8" name="object 78"/>
            <p:cNvSpPr/>
            <p:nvPr/>
          </p:nvSpPr>
          <p:spPr>
            <a:xfrm>
              <a:off x="4050378" y="6704769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0" y="0"/>
                  </a:moveTo>
                  <a:lnTo>
                    <a:pt x="37354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9" name="object 79"/>
            <p:cNvSpPr/>
            <p:nvPr/>
          </p:nvSpPr>
          <p:spPr>
            <a:xfrm>
              <a:off x="5153327" y="6593484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0" y="0"/>
                  </a:moveTo>
                  <a:lnTo>
                    <a:pt x="37354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0" name="object 80"/>
            <p:cNvSpPr/>
            <p:nvPr/>
          </p:nvSpPr>
          <p:spPr>
            <a:xfrm>
              <a:off x="5153327" y="6704769"/>
              <a:ext cx="37465" cy="111760"/>
            </a:xfrm>
            <a:custGeom>
              <a:avLst/>
              <a:gdLst/>
              <a:ahLst/>
              <a:cxnLst/>
              <a:rect l="l" t="t" r="r" b="b"/>
              <a:pathLst>
                <a:path w="37464" h="111759">
                  <a:moveTo>
                    <a:pt x="37354" y="0"/>
                  </a:moveTo>
                  <a:lnTo>
                    <a:pt x="0" y="111284"/>
                  </a:lnTo>
                </a:path>
              </a:pathLst>
            </a:custGeom>
            <a:ln w="7637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1" name="object 81"/>
            <p:cNvSpPr/>
            <p:nvPr/>
          </p:nvSpPr>
          <p:spPr>
            <a:xfrm>
              <a:off x="5224420" y="6559492"/>
              <a:ext cx="0" cy="290830"/>
            </a:xfrm>
            <a:custGeom>
              <a:avLst/>
              <a:gdLst/>
              <a:ahLst/>
              <a:cxnLst/>
              <a:rect l="l" t="t" r="r" b="b"/>
              <a:pathLst>
                <a:path w="0" h="290829">
                  <a:moveTo>
                    <a:pt x="0" y="0"/>
                  </a:moveTo>
                  <a:lnTo>
                    <a:pt x="0" y="290553"/>
                  </a:lnTo>
                </a:path>
              </a:pathLst>
            </a:custGeom>
            <a:ln w="76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2" name="object 82"/>
            <p:cNvSpPr/>
            <p:nvPr/>
          </p:nvSpPr>
          <p:spPr>
            <a:xfrm>
              <a:off x="2087483" y="6559492"/>
              <a:ext cx="0" cy="290830"/>
            </a:xfrm>
            <a:custGeom>
              <a:avLst/>
              <a:gdLst/>
              <a:ahLst/>
              <a:cxnLst/>
              <a:rect l="l" t="t" r="r" b="b"/>
              <a:pathLst>
                <a:path w="0" h="290829">
                  <a:moveTo>
                    <a:pt x="0" y="0"/>
                  </a:moveTo>
                  <a:lnTo>
                    <a:pt x="0" y="290553"/>
                  </a:lnTo>
                </a:path>
              </a:pathLst>
            </a:custGeom>
            <a:ln w="763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3" name="object 83"/>
            <p:cNvSpPr/>
            <p:nvPr/>
          </p:nvSpPr>
          <p:spPr>
            <a:xfrm>
              <a:off x="2083868" y="6563134"/>
              <a:ext cx="3145155" cy="0"/>
            </a:xfrm>
            <a:custGeom>
              <a:avLst/>
              <a:gdLst/>
              <a:ahLst/>
              <a:cxnLst/>
              <a:rect l="l" t="t" r="r" b="b"/>
              <a:pathLst>
                <a:path w="3145154" h="0">
                  <a:moveTo>
                    <a:pt x="0" y="0"/>
                  </a:moveTo>
                  <a:lnTo>
                    <a:pt x="3144569" y="0"/>
                  </a:lnTo>
                </a:path>
              </a:pathLst>
            </a:custGeom>
            <a:ln w="76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4" name="object 84"/>
            <p:cNvSpPr/>
            <p:nvPr/>
          </p:nvSpPr>
          <p:spPr>
            <a:xfrm>
              <a:off x="2083868" y="6845999"/>
              <a:ext cx="3145155" cy="0"/>
            </a:xfrm>
            <a:custGeom>
              <a:avLst/>
              <a:gdLst/>
              <a:ahLst/>
              <a:cxnLst/>
              <a:rect l="l" t="t" r="r" b="b"/>
              <a:pathLst>
                <a:path w="3145154" h="0">
                  <a:moveTo>
                    <a:pt x="0" y="0"/>
                  </a:moveTo>
                  <a:lnTo>
                    <a:pt x="3144569" y="0"/>
                  </a:lnTo>
                </a:path>
              </a:pathLst>
            </a:custGeom>
            <a:ln w="768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5" name="object 85"/>
          <p:cNvSpPr txBox="1"/>
          <p:nvPr/>
        </p:nvSpPr>
        <p:spPr>
          <a:xfrm>
            <a:off x="2993370" y="6571480"/>
            <a:ext cx="70485" cy="13335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700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86" name="object 86"/>
          <p:cNvSpPr txBox="1"/>
          <p:nvPr/>
        </p:nvSpPr>
        <p:spPr>
          <a:xfrm>
            <a:off x="2102492" y="6538701"/>
            <a:ext cx="911225" cy="269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4629" sz="1800" spc="7" i="1">
                <a:latin typeface="Times New Roman"/>
                <a:cs typeface="Times New Roman"/>
              </a:rPr>
              <a:t>r</a:t>
            </a:r>
            <a:r>
              <a:rPr dirty="0" baseline="4629" sz="1800" spc="-44" i="1">
                <a:latin typeface="Times New Roman"/>
                <a:cs typeface="Times New Roman"/>
              </a:rPr>
              <a:t> </a:t>
            </a:r>
            <a:r>
              <a:rPr dirty="0" sz="1600" spc="-70">
                <a:latin typeface="Symbol"/>
                <a:cs typeface="Symbol"/>
              </a:rPr>
              <a:t></a:t>
            </a:r>
            <a:r>
              <a:rPr dirty="0" baseline="4629" sz="1800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600" spc="-135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 </a:t>
            </a:r>
            <a:r>
              <a:rPr dirty="0" baseline="4629" sz="1800" spc="-217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0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2</a:t>
            </a:r>
            <a:r>
              <a:rPr dirty="0" baseline="4629" sz="1800" spc="7" b="1">
                <a:latin typeface="Times New Roman"/>
                <a:cs typeface="Times New Roman"/>
              </a:rPr>
              <a:t>e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87" name="object 87"/>
          <p:cNvSpPr txBox="1"/>
          <p:nvPr/>
        </p:nvSpPr>
        <p:spPr>
          <a:xfrm>
            <a:off x="3114163" y="6575526"/>
            <a:ext cx="2055495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200" spc="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30" i="1">
                <a:latin typeface="Times New Roman"/>
                <a:cs typeface="Times New Roman"/>
              </a:rPr>
              <a:t> </a:t>
            </a:r>
            <a:r>
              <a:rPr dirty="0" sz="1200" spc="-110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90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5</a:t>
            </a:r>
            <a:r>
              <a:rPr dirty="0" sz="1200" spc="45" b="1">
                <a:latin typeface="Times New Roman"/>
                <a:cs typeface="Times New Roman"/>
              </a:rPr>
              <a:t>e</a:t>
            </a:r>
            <a:r>
              <a:rPr dirty="0" baseline="43650" sz="1050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   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14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2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t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15">
                <a:latin typeface="Times New Roman"/>
                <a:cs typeface="Times New Roman"/>
              </a:rPr>
              <a:t>2</a:t>
            </a:r>
            <a:r>
              <a:rPr dirty="0" sz="1200" spc="45" b="1">
                <a:latin typeface="Times New Roman"/>
                <a:cs typeface="Times New Roman"/>
              </a:rPr>
              <a:t>e</a:t>
            </a:r>
            <a:r>
              <a:rPr dirty="0" baseline="43650" sz="1050">
                <a:latin typeface="Times New Roman"/>
                <a:cs typeface="Times New Roman"/>
              </a:rPr>
              <a:t>4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37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35">
                <a:latin typeface="Times New Roman"/>
                <a:cs typeface="Times New Roman"/>
              </a:rPr>
              <a:t>5</a:t>
            </a:r>
            <a:r>
              <a:rPr dirty="0" sz="1200" spc="40" b="1">
                <a:latin typeface="Times New Roman"/>
                <a:cs typeface="Times New Roman"/>
              </a:rPr>
              <a:t>e</a:t>
            </a:r>
            <a:r>
              <a:rPr dirty="0" baseline="43650" sz="1050" spc="3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88" name="object 88"/>
          <p:cNvSpPr txBox="1"/>
          <p:nvPr/>
        </p:nvSpPr>
        <p:spPr>
          <a:xfrm>
            <a:off x="2112517" y="6478405"/>
            <a:ext cx="88900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 spc="-705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89" name="object 89"/>
          <p:cNvSpPr/>
          <p:nvPr/>
        </p:nvSpPr>
        <p:spPr>
          <a:xfrm>
            <a:off x="896111" y="708050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2021-10-13T13:14:27Z</dcterms:created>
  <dcterms:modified xsi:type="dcterms:W3CDTF">2021-10-13T13:14:27Z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2021-01-13T00:00:00Z</vt:filetime>
  </property>
  <property fmtid="{D5CDD505-2E9C-101B-9397-08002B2CF9AE}" pid="3" name="LastSaved">
    <vt:filetime>2021-10-13T00:00:00Z</vt:filetime>
  </property>
</Properties>
</file>